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media/image7.webp" ContentType="image/webp"/>
  <Override PartName="/ppt/media/image8.webp" ContentType="image/webp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3"/>
    <p:sldId id="258" r:id="rId4"/>
    <p:sldId id="259" r:id="rId5"/>
    <p:sldId id="305" r:id="rId6"/>
    <p:sldId id="263" r:id="rId7"/>
    <p:sldId id="275" r:id="rId8"/>
    <p:sldId id="306" r:id="rId9"/>
    <p:sldId id="267" r:id="rId10"/>
    <p:sldId id="326" r:id="rId11"/>
    <p:sldId id="327" r:id="rId12"/>
    <p:sldId id="328" r:id="rId13"/>
    <p:sldId id="329" r:id="rId14"/>
    <p:sldId id="331" r:id="rId15"/>
    <p:sldId id="332" r:id="rId16"/>
    <p:sldId id="334" r:id="rId17"/>
    <p:sldId id="335" r:id="rId18"/>
    <p:sldId id="351" r:id="rId19"/>
    <p:sldId id="352" r:id="rId20"/>
    <p:sldId id="333" r:id="rId21"/>
    <p:sldId id="264" r:id="rId22"/>
    <p:sldId id="279" r:id="rId23"/>
    <p:sldId id="280" r:id="rId24"/>
  </p:sldIdLst>
  <p:sldSz cx="12192000" cy="6858000"/>
  <p:notesSz cx="6858000" cy="9144000"/>
  <p:embeddedFontLst>
    <p:embeddedFont>
      <p:font typeface="微软雅黑" panose="020B0503020204020204" charset="-122"/>
      <p:regular r:id="rId30"/>
    </p:embeddedFont>
    <p:embeddedFont>
      <p:font typeface="Impact" panose="020B0806030902050204" charset="0"/>
      <p:regular r:id="rId31"/>
    </p:embeddedFont>
    <p:embeddedFont>
      <p:font typeface="Calibri" panose="020F0502020204030204"/>
      <p:regular r:id="rId32"/>
      <p:bold r:id="rId33"/>
      <p:italic r:id="rId34"/>
      <p:boldItalic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 userDrawn="1">
          <p15:clr>
            <a:srgbClr val="A4A3A4"/>
          </p15:clr>
        </p15:guide>
        <p15:guide id="2" pos="38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5DC6"/>
    <a:srgbClr val="003F88"/>
    <a:srgbClr val="F0F4F8"/>
    <a:srgbClr val="00458E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8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64" y="184"/>
      </p:cViewPr>
      <p:guideLst>
        <p:guide orient="horz" pos="2114"/>
        <p:guide pos="385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128.xml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4.xml"/><Relationship Id="rId2" Type="http://schemas.openxmlformats.org/officeDocument/2006/relationships/image" Target="../media/image8.webp"/><Relationship Id="rId1" Type="http://schemas.openxmlformats.org/officeDocument/2006/relationships/image" Target="../media/image7.webp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6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image" Target="../media/image13.png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97.xml"/><Relationship Id="rId12" Type="http://schemas.openxmlformats.org/officeDocument/2006/relationships/image" Target="../media/image14.png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9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image" Target="../media/image13.png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11.xml"/><Relationship Id="rId13" Type="http://schemas.openxmlformats.org/officeDocument/2006/relationships/image" Target="../media/image20.jpeg"/><Relationship Id="rId12" Type="http://schemas.openxmlformats.org/officeDocument/2006/relationships/image" Target="../media/image19.jpeg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tags" Target="../tags/tag10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tags" Target="../tags/tag1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组合 701"/>
          <p:cNvGrpSpPr/>
          <p:nvPr/>
        </p:nvGrpSpPr>
        <p:grpSpPr>
          <a:xfrm>
            <a:off x="2646680" y="49530"/>
            <a:ext cx="6897370" cy="6887210"/>
            <a:chOff x="8645299" y="-830263"/>
            <a:chExt cx="7618413" cy="7602538"/>
          </a:xfrm>
          <a:solidFill>
            <a:srgbClr val="00458E">
              <a:alpha val="6000"/>
            </a:srgbClr>
          </a:solidFill>
        </p:grpSpPr>
        <p:sp>
          <p:nvSpPr>
            <p:cNvPr id="764" name="Freeform 75"/>
            <p:cNvSpPr>
              <a:spLocks noEditPoints="1"/>
            </p:cNvSpPr>
            <p:nvPr/>
          </p:nvSpPr>
          <p:spPr bwMode="auto">
            <a:xfrm>
              <a:off x="8645299" y="-830263"/>
              <a:ext cx="7618413" cy="7602538"/>
            </a:xfrm>
            <a:custGeom>
              <a:avLst/>
              <a:gdLst>
                <a:gd name="T0" fmla="*/ 1106 w 2412"/>
                <a:gd name="T1" fmla="*/ 2355 h 2406"/>
                <a:gd name="T2" fmla="*/ 435 w 2412"/>
                <a:gd name="T3" fmla="*/ 2057 h 2406"/>
                <a:gd name="T4" fmla="*/ 57 w 2412"/>
                <a:gd name="T5" fmla="*/ 1368 h 2406"/>
                <a:gd name="T6" fmla="*/ 118 w 2412"/>
                <a:gd name="T7" fmla="*/ 767 h 2406"/>
                <a:gd name="T8" fmla="*/ 811 w 2412"/>
                <a:gd name="T9" fmla="*/ 78 h 2406"/>
                <a:gd name="T10" fmla="*/ 1443 w 2412"/>
                <a:gd name="T11" fmla="*/ 26 h 2406"/>
                <a:gd name="T12" fmla="*/ 2296 w 2412"/>
                <a:gd name="T13" fmla="*/ 701 h 2406"/>
                <a:gd name="T14" fmla="*/ 2304 w 2412"/>
                <a:gd name="T15" fmla="*/ 1645 h 2406"/>
                <a:gd name="T16" fmla="*/ 1649 w 2412"/>
                <a:gd name="T17" fmla="*/ 2280 h 2406"/>
                <a:gd name="T18" fmla="*/ 1257 w 2412"/>
                <a:gd name="T19" fmla="*/ 2363 h 2406"/>
                <a:gd name="T20" fmla="*/ 2266 w 2412"/>
                <a:gd name="T21" fmla="*/ 754 h 2406"/>
                <a:gd name="T22" fmla="*/ 121 w 2412"/>
                <a:gd name="T23" fmla="*/ 919 h 2406"/>
                <a:gd name="T24" fmla="*/ 2125 w 2412"/>
                <a:gd name="T25" fmla="*/ 1861 h 2406"/>
                <a:gd name="T26" fmla="*/ 2275 w 2412"/>
                <a:gd name="T27" fmla="*/ 773 h 2406"/>
                <a:gd name="T28" fmla="*/ 2259 w 2412"/>
                <a:gd name="T29" fmla="*/ 853 h 2406"/>
                <a:gd name="T30" fmla="*/ 2163 w 2412"/>
                <a:gd name="T31" fmla="*/ 912 h 2406"/>
                <a:gd name="T32" fmla="*/ 2031 w 2412"/>
                <a:gd name="T33" fmla="*/ 918 h 2406"/>
                <a:gd name="T34" fmla="*/ 2013 w 2412"/>
                <a:gd name="T35" fmla="*/ 929 h 2406"/>
                <a:gd name="T36" fmla="*/ 2035 w 2412"/>
                <a:gd name="T37" fmla="*/ 966 h 2406"/>
                <a:gd name="T38" fmla="*/ 1970 w 2412"/>
                <a:gd name="T39" fmla="*/ 979 h 2406"/>
                <a:gd name="T40" fmla="*/ 1872 w 2412"/>
                <a:gd name="T41" fmla="*/ 996 h 2406"/>
                <a:gd name="T42" fmla="*/ 1842 w 2412"/>
                <a:gd name="T43" fmla="*/ 942 h 2406"/>
                <a:gd name="T44" fmla="*/ 1925 w 2412"/>
                <a:gd name="T45" fmla="*/ 935 h 2406"/>
                <a:gd name="T46" fmla="*/ 1826 w 2412"/>
                <a:gd name="T47" fmla="*/ 852 h 2406"/>
                <a:gd name="T48" fmla="*/ 1886 w 2412"/>
                <a:gd name="T49" fmla="*/ 861 h 2406"/>
                <a:gd name="T50" fmla="*/ 1987 w 2412"/>
                <a:gd name="T51" fmla="*/ 894 h 2406"/>
                <a:gd name="T52" fmla="*/ 2074 w 2412"/>
                <a:gd name="T53" fmla="*/ 910 h 2406"/>
                <a:gd name="T54" fmla="*/ 2018 w 2412"/>
                <a:gd name="T55" fmla="*/ 883 h 2406"/>
                <a:gd name="T56" fmla="*/ 1910 w 2412"/>
                <a:gd name="T57" fmla="*/ 815 h 2406"/>
                <a:gd name="T58" fmla="*/ 2081 w 2412"/>
                <a:gd name="T59" fmla="*/ 840 h 2406"/>
                <a:gd name="T60" fmla="*/ 1994 w 2412"/>
                <a:gd name="T61" fmla="*/ 808 h 2406"/>
                <a:gd name="T62" fmla="*/ 2031 w 2412"/>
                <a:gd name="T63" fmla="*/ 716 h 2406"/>
                <a:gd name="T64" fmla="*/ 2059 w 2412"/>
                <a:gd name="T65" fmla="*/ 689 h 2406"/>
                <a:gd name="T66" fmla="*/ 2049 w 2412"/>
                <a:gd name="T67" fmla="*/ 805 h 2406"/>
                <a:gd name="T68" fmla="*/ 2101 w 2412"/>
                <a:gd name="T69" fmla="*/ 781 h 2406"/>
                <a:gd name="T70" fmla="*/ 2122 w 2412"/>
                <a:gd name="T71" fmla="*/ 746 h 2406"/>
                <a:gd name="T72" fmla="*/ 2167 w 2412"/>
                <a:gd name="T73" fmla="*/ 753 h 2406"/>
                <a:gd name="T74" fmla="*/ 2266 w 2412"/>
                <a:gd name="T75" fmla="*/ 754 h 2406"/>
                <a:gd name="T76" fmla="*/ 2158 w 2412"/>
                <a:gd name="T77" fmla="*/ 848 h 2406"/>
                <a:gd name="T78" fmla="*/ 2151 w 2412"/>
                <a:gd name="T79" fmla="*/ 869 h 2406"/>
                <a:gd name="T80" fmla="*/ 2169 w 2412"/>
                <a:gd name="T81" fmla="*/ 822 h 2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2" h="2406">
                  <a:moveTo>
                    <a:pt x="1189" y="2363"/>
                  </a:moveTo>
                  <a:cubicBezTo>
                    <a:pt x="1161" y="2360"/>
                    <a:pt x="1134" y="2358"/>
                    <a:pt x="1106" y="2355"/>
                  </a:cubicBezTo>
                  <a:cubicBezTo>
                    <a:pt x="947" y="2340"/>
                    <a:pt x="797" y="2293"/>
                    <a:pt x="657" y="2217"/>
                  </a:cubicBezTo>
                  <a:cubicBezTo>
                    <a:pt x="577" y="2172"/>
                    <a:pt x="503" y="2119"/>
                    <a:pt x="435" y="2057"/>
                  </a:cubicBezTo>
                  <a:cubicBezTo>
                    <a:pt x="330" y="1963"/>
                    <a:pt x="245" y="1855"/>
                    <a:pt x="179" y="1731"/>
                  </a:cubicBezTo>
                  <a:cubicBezTo>
                    <a:pt x="118" y="1617"/>
                    <a:pt x="78" y="1496"/>
                    <a:pt x="57" y="1368"/>
                  </a:cubicBezTo>
                  <a:cubicBezTo>
                    <a:pt x="42" y="1274"/>
                    <a:pt x="40" y="1178"/>
                    <a:pt x="47" y="1083"/>
                  </a:cubicBezTo>
                  <a:cubicBezTo>
                    <a:pt x="55" y="975"/>
                    <a:pt x="79" y="869"/>
                    <a:pt x="118" y="767"/>
                  </a:cubicBezTo>
                  <a:cubicBezTo>
                    <a:pt x="171" y="631"/>
                    <a:pt x="245" y="507"/>
                    <a:pt x="343" y="398"/>
                  </a:cubicBezTo>
                  <a:cubicBezTo>
                    <a:pt x="473" y="254"/>
                    <a:pt x="629" y="146"/>
                    <a:pt x="811" y="78"/>
                  </a:cubicBezTo>
                  <a:cubicBezTo>
                    <a:pt x="904" y="43"/>
                    <a:pt x="1001" y="21"/>
                    <a:pt x="1099" y="11"/>
                  </a:cubicBezTo>
                  <a:cubicBezTo>
                    <a:pt x="1215" y="0"/>
                    <a:pt x="1329" y="4"/>
                    <a:pt x="1443" y="26"/>
                  </a:cubicBezTo>
                  <a:cubicBezTo>
                    <a:pt x="1633" y="62"/>
                    <a:pt x="1803" y="141"/>
                    <a:pt x="1955" y="262"/>
                  </a:cubicBezTo>
                  <a:cubicBezTo>
                    <a:pt x="2104" y="381"/>
                    <a:pt x="2217" y="528"/>
                    <a:pt x="2296" y="701"/>
                  </a:cubicBezTo>
                  <a:cubicBezTo>
                    <a:pt x="2348" y="816"/>
                    <a:pt x="2381" y="936"/>
                    <a:pt x="2393" y="1061"/>
                  </a:cubicBezTo>
                  <a:cubicBezTo>
                    <a:pt x="2412" y="1263"/>
                    <a:pt x="2385" y="1458"/>
                    <a:pt x="2304" y="1645"/>
                  </a:cubicBezTo>
                  <a:cubicBezTo>
                    <a:pt x="2259" y="1751"/>
                    <a:pt x="2199" y="1849"/>
                    <a:pt x="2124" y="1937"/>
                  </a:cubicBezTo>
                  <a:cubicBezTo>
                    <a:pt x="1994" y="2091"/>
                    <a:pt x="1836" y="2206"/>
                    <a:pt x="1649" y="2280"/>
                  </a:cubicBezTo>
                  <a:cubicBezTo>
                    <a:pt x="1532" y="2326"/>
                    <a:pt x="1410" y="2353"/>
                    <a:pt x="1284" y="2358"/>
                  </a:cubicBezTo>
                  <a:cubicBezTo>
                    <a:pt x="1275" y="2359"/>
                    <a:pt x="1266" y="2361"/>
                    <a:pt x="1257" y="2363"/>
                  </a:cubicBezTo>
                  <a:cubicBezTo>
                    <a:pt x="1234" y="2363"/>
                    <a:pt x="1212" y="2363"/>
                    <a:pt x="1189" y="2363"/>
                  </a:cubicBezTo>
                  <a:close/>
                  <a:moveTo>
                    <a:pt x="2266" y="754"/>
                  </a:moveTo>
                  <a:cubicBezTo>
                    <a:pt x="2129" y="397"/>
                    <a:pt x="1740" y="51"/>
                    <a:pt x="1218" y="52"/>
                  </a:cubicBezTo>
                  <a:cubicBezTo>
                    <a:pt x="699" y="52"/>
                    <a:pt x="246" y="408"/>
                    <a:pt x="121" y="919"/>
                  </a:cubicBezTo>
                  <a:cubicBezTo>
                    <a:pt x="0" y="1416"/>
                    <a:pt x="233" y="1979"/>
                    <a:pt x="768" y="2219"/>
                  </a:cubicBezTo>
                  <a:cubicBezTo>
                    <a:pt x="1188" y="2406"/>
                    <a:pt x="1766" y="2330"/>
                    <a:pt x="2125" y="1861"/>
                  </a:cubicBezTo>
                  <a:cubicBezTo>
                    <a:pt x="2244" y="1706"/>
                    <a:pt x="2315" y="1529"/>
                    <a:pt x="2341" y="1334"/>
                  </a:cubicBezTo>
                  <a:cubicBezTo>
                    <a:pt x="2367" y="1140"/>
                    <a:pt x="2345" y="952"/>
                    <a:pt x="2275" y="773"/>
                  </a:cubicBezTo>
                  <a:cubicBezTo>
                    <a:pt x="2261" y="788"/>
                    <a:pt x="2247" y="802"/>
                    <a:pt x="2233" y="816"/>
                  </a:cubicBezTo>
                  <a:cubicBezTo>
                    <a:pt x="2250" y="820"/>
                    <a:pt x="2260" y="827"/>
                    <a:pt x="2259" y="853"/>
                  </a:cubicBezTo>
                  <a:cubicBezTo>
                    <a:pt x="2258" y="874"/>
                    <a:pt x="2252" y="881"/>
                    <a:pt x="2236" y="887"/>
                  </a:cubicBezTo>
                  <a:cubicBezTo>
                    <a:pt x="2212" y="896"/>
                    <a:pt x="2187" y="904"/>
                    <a:pt x="2163" y="912"/>
                  </a:cubicBezTo>
                  <a:cubicBezTo>
                    <a:pt x="2155" y="945"/>
                    <a:pt x="2133" y="967"/>
                    <a:pt x="2098" y="942"/>
                  </a:cubicBezTo>
                  <a:cubicBezTo>
                    <a:pt x="2079" y="929"/>
                    <a:pt x="2054" y="925"/>
                    <a:pt x="2031" y="918"/>
                  </a:cubicBezTo>
                  <a:cubicBezTo>
                    <a:pt x="2027" y="917"/>
                    <a:pt x="2022" y="921"/>
                    <a:pt x="2017" y="922"/>
                  </a:cubicBezTo>
                  <a:cubicBezTo>
                    <a:pt x="2016" y="924"/>
                    <a:pt x="2014" y="927"/>
                    <a:pt x="2013" y="929"/>
                  </a:cubicBezTo>
                  <a:cubicBezTo>
                    <a:pt x="2019" y="932"/>
                    <a:pt x="2025" y="935"/>
                    <a:pt x="2030" y="939"/>
                  </a:cubicBezTo>
                  <a:cubicBezTo>
                    <a:pt x="2041" y="946"/>
                    <a:pt x="2044" y="955"/>
                    <a:pt x="2035" y="966"/>
                  </a:cubicBezTo>
                  <a:cubicBezTo>
                    <a:pt x="2026" y="975"/>
                    <a:pt x="2017" y="985"/>
                    <a:pt x="2003" y="974"/>
                  </a:cubicBezTo>
                  <a:cubicBezTo>
                    <a:pt x="1990" y="964"/>
                    <a:pt x="1980" y="968"/>
                    <a:pt x="1970" y="979"/>
                  </a:cubicBezTo>
                  <a:cubicBezTo>
                    <a:pt x="1966" y="984"/>
                    <a:pt x="1961" y="989"/>
                    <a:pt x="1957" y="994"/>
                  </a:cubicBezTo>
                  <a:cubicBezTo>
                    <a:pt x="1922" y="1036"/>
                    <a:pt x="1908" y="1040"/>
                    <a:pt x="1872" y="996"/>
                  </a:cubicBezTo>
                  <a:cubicBezTo>
                    <a:pt x="1859" y="980"/>
                    <a:pt x="1849" y="963"/>
                    <a:pt x="1837" y="947"/>
                  </a:cubicBezTo>
                  <a:cubicBezTo>
                    <a:pt x="1839" y="946"/>
                    <a:pt x="1841" y="944"/>
                    <a:pt x="1842" y="942"/>
                  </a:cubicBezTo>
                  <a:cubicBezTo>
                    <a:pt x="1857" y="948"/>
                    <a:pt x="1870" y="955"/>
                    <a:pt x="1885" y="960"/>
                  </a:cubicBezTo>
                  <a:cubicBezTo>
                    <a:pt x="1906" y="968"/>
                    <a:pt x="1912" y="946"/>
                    <a:pt x="1925" y="935"/>
                  </a:cubicBezTo>
                  <a:cubicBezTo>
                    <a:pt x="1911" y="928"/>
                    <a:pt x="1896" y="921"/>
                    <a:pt x="1881" y="918"/>
                  </a:cubicBezTo>
                  <a:cubicBezTo>
                    <a:pt x="1840" y="911"/>
                    <a:pt x="1832" y="893"/>
                    <a:pt x="1826" y="852"/>
                  </a:cubicBezTo>
                  <a:cubicBezTo>
                    <a:pt x="1825" y="844"/>
                    <a:pt x="1833" y="834"/>
                    <a:pt x="1837" y="826"/>
                  </a:cubicBezTo>
                  <a:cubicBezTo>
                    <a:pt x="1856" y="840"/>
                    <a:pt x="1870" y="853"/>
                    <a:pt x="1886" y="861"/>
                  </a:cubicBezTo>
                  <a:cubicBezTo>
                    <a:pt x="1914" y="874"/>
                    <a:pt x="1943" y="883"/>
                    <a:pt x="1971" y="894"/>
                  </a:cubicBezTo>
                  <a:cubicBezTo>
                    <a:pt x="1976" y="895"/>
                    <a:pt x="1983" y="896"/>
                    <a:pt x="1987" y="894"/>
                  </a:cubicBezTo>
                  <a:cubicBezTo>
                    <a:pt x="2003" y="885"/>
                    <a:pt x="2016" y="891"/>
                    <a:pt x="2030" y="897"/>
                  </a:cubicBezTo>
                  <a:cubicBezTo>
                    <a:pt x="2044" y="903"/>
                    <a:pt x="2059" y="906"/>
                    <a:pt x="2074" y="910"/>
                  </a:cubicBezTo>
                  <a:cubicBezTo>
                    <a:pt x="2075" y="907"/>
                    <a:pt x="2075" y="904"/>
                    <a:pt x="2076" y="901"/>
                  </a:cubicBezTo>
                  <a:cubicBezTo>
                    <a:pt x="2057" y="895"/>
                    <a:pt x="2037" y="883"/>
                    <a:pt x="2018" y="883"/>
                  </a:cubicBezTo>
                  <a:cubicBezTo>
                    <a:pt x="1970" y="884"/>
                    <a:pt x="1939" y="858"/>
                    <a:pt x="1911" y="825"/>
                  </a:cubicBezTo>
                  <a:cubicBezTo>
                    <a:pt x="1910" y="823"/>
                    <a:pt x="1910" y="820"/>
                    <a:pt x="1910" y="815"/>
                  </a:cubicBezTo>
                  <a:cubicBezTo>
                    <a:pt x="1964" y="828"/>
                    <a:pt x="2016" y="841"/>
                    <a:pt x="2070" y="855"/>
                  </a:cubicBezTo>
                  <a:cubicBezTo>
                    <a:pt x="2073" y="849"/>
                    <a:pt x="2078" y="844"/>
                    <a:pt x="2081" y="840"/>
                  </a:cubicBezTo>
                  <a:cubicBezTo>
                    <a:pt x="2064" y="833"/>
                    <a:pt x="2049" y="826"/>
                    <a:pt x="2032" y="818"/>
                  </a:cubicBezTo>
                  <a:cubicBezTo>
                    <a:pt x="2020" y="815"/>
                    <a:pt x="2007" y="811"/>
                    <a:pt x="1994" y="808"/>
                  </a:cubicBezTo>
                  <a:cubicBezTo>
                    <a:pt x="1998" y="794"/>
                    <a:pt x="2000" y="780"/>
                    <a:pt x="2006" y="767"/>
                  </a:cubicBezTo>
                  <a:cubicBezTo>
                    <a:pt x="2013" y="750"/>
                    <a:pt x="2022" y="733"/>
                    <a:pt x="2031" y="716"/>
                  </a:cubicBezTo>
                  <a:cubicBezTo>
                    <a:pt x="2034" y="709"/>
                    <a:pt x="2034" y="701"/>
                    <a:pt x="2039" y="696"/>
                  </a:cubicBezTo>
                  <a:cubicBezTo>
                    <a:pt x="2044" y="691"/>
                    <a:pt x="2053" y="688"/>
                    <a:pt x="2059" y="689"/>
                  </a:cubicBezTo>
                  <a:cubicBezTo>
                    <a:pt x="2063" y="689"/>
                    <a:pt x="2068" y="699"/>
                    <a:pt x="2069" y="705"/>
                  </a:cubicBezTo>
                  <a:cubicBezTo>
                    <a:pt x="2073" y="740"/>
                    <a:pt x="2072" y="774"/>
                    <a:pt x="2049" y="805"/>
                  </a:cubicBezTo>
                  <a:cubicBezTo>
                    <a:pt x="2064" y="807"/>
                    <a:pt x="2075" y="809"/>
                    <a:pt x="2077" y="791"/>
                  </a:cubicBezTo>
                  <a:cubicBezTo>
                    <a:pt x="2079" y="776"/>
                    <a:pt x="2089" y="775"/>
                    <a:pt x="2101" y="781"/>
                  </a:cubicBezTo>
                  <a:cubicBezTo>
                    <a:pt x="2104" y="783"/>
                    <a:pt x="2108" y="786"/>
                    <a:pt x="2112" y="789"/>
                  </a:cubicBezTo>
                  <a:cubicBezTo>
                    <a:pt x="2116" y="774"/>
                    <a:pt x="2118" y="760"/>
                    <a:pt x="2122" y="746"/>
                  </a:cubicBezTo>
                  <a:cubicBezTo>
                    <a:pt x="2125" y="737"/>
                    <a:pt x="2131" y="730"/>
                    <a:pt x="2143" y="738"/>
                  </a:cubicBezTo>
                  <a:cubicBezTo>
                    <a:pt x="2151" y="744"/>
                    <a:pt x="2159" y="748"/>
                    <a:pt x="2167" y="753"/>
                  </a:cubicBezTo>
                  <a:cubicBezTo>
                    <a:pt x="2185" y="764"/>
                    <a:pt x="2202" y="765"/>
                    <a:pt x="2222" y="759"/>
                  </a:cubicBezTo>
                  <a:cubicBezTo>
                    <a:pt x="2236" y="755"/>
                    <a:pt x="2250" y="756"/>
                    <a:pt x="2266" y="754"/>
                  </a:cubicBezTo>
                  <a:close/>
                  <a:moveTo>
                    <a:pt x="2140" y="834"/>
                  </a:moveTo>
                  <a:cubicBezTo>
                    <a:pt x="2148" y="840"/>
                    <a:pt x="2153" y="843"/>
                    <a:pt x="2158" y="848"/>
                  </a:cubicBezTo>
                  <a:cubicBezTo>
                    <a:pt x="2154" y="854"/>
                    <a:pt x="2151" y="859"/>
                    <a:pt x="2148" y="863"/>
                  </a:cubicBezTo>
                  <a:cubicBezTo>
                    <a:pt x="2149" y="865"/>
                    <a:pt x="2150" y="867"/>
                    <a:pt x="2151" y="869"/>
                  </a:cubicBezTo>
                  <a:cubicBezTo>
                    <a:pt x="2161" y="864"/>
                    <a:pt x="2176" y="861"/>
                    <a:pt x="2179" y="854"/>
                  </a:cubicBezTo>
                  <a:cubicBezTo>
                    <a:pt x="2182" y="846"/>
                    <a:pt x="2173" y="834"/>
                    <a:pt x="2169" y="822"/>
                  </a:cubicBezTo>
                  <a:cubicBezTo>
                    <a:pt x="2158" y="827"/>
                    <a:pt x="2150" y="830"/>
                    <a:pt x="2140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8"/>
            <p:cNvSpPr/>
            <p:nvPr/>
          </p:nvSpPr>
          <p:spPr bwMode="auto">
            <a:xfrm>
              <a:off x="10745561" y="1906587"/>
              <a:ext cx="3482975" cy="2900363"/>
            </a:xfrm>
            <a:custGeom>
              <a:avLst/>
              <a:gdLst>
                <a:gd name="T0" fmla="*/ 1103 w 1103"/>
                <a:gd name="T1" fmla="*/ 30 h 918"/>
                <a:gd name="T2" fmla="*/ 980 w 1103"/>
                <a:gd name="T3" fmla="*/ 112 h 918"/>
                <a:gd name="T4" fmla="*/ 922 w 1103"/>
                <a:gd name="T5" fmla="*/ 108 h 918"/>
                <a:gd name="T6" fmla="*/ 905 w 1103"/>
                <a:gd name="T7" fmla="*/ 117 h 918"/>
                <a:gd name="T8" fmla="*/ 888 w 1103"/>
                <a:gd name="T9" fmla="*/ 160 h 918"/>
                <a:gd name="T10" fmla="*/ 1030 w 1103"/>
                <a:gd name="T11" fmla="*/ 160 h 918"/>
                <a:gd name="T12" fmla="*/ 930 w 1103"/>
                <a:gd name="T13" fmla="*/ 244 h 918"/>
                <a:gd name="T14" fmla="*/ 849 w 1103"/>
                <a:gd name="T15" fmla="*/ 244 h 918"/>
                <a:gd name="T16" fmla="*/ 827 w 1103"/>
                <a:gd name="T17" fmla="*/ 297 h 918"/>
                <a:gd name="T18" fmla="*/ 943 w 1103"/>
                <a:gd name="T19" fmla="*/ 297 h 918"/>
                <a:gd name="T20" fmla="*/ 852 w 1103"/>
                <a:gd name="T21" fmla="*/ 372 h 918"/>
                <a:gd name="T22" fmla="*/ 830 w 1103"/>
                <a:gd name="T23" fmla="*/ 373 h 918"/>
                <a:gd name="T24" fmla="*/ 775 w 1103"/>
                <a:gd name="T25" fmla="*/ 424 h 918"/>
                <a:gd name="T26" fmla="*/ 862 w 1103"/>
                <a:gd name="T27" fmla="*/ 424 h 918"/>
                <a:gd name="T28" fmla="*/ 775 w 1103"/>
                <a:gd name="T29" fmla="*/ 501 h 918"/>
                <a:gd name="T30" fmla="*/ 720 w 1103"/>
                <a:gd name="T31" fmla="*/ 553 h 918"/>
                <a:gd name="T32" fmla="*/ 750 w 1103"/>
                <a:gd name="T33" fmla="*/ 553 h 918"/>
                <a:gd name="T34" fmla="*/ 780 w 1103"/>
                <a:gd name="T35" fmla="*/ 553 h 918"/>
                <a:gd name="T36" fmla="*/ 715 w 1103"/>
                <a:gd name="T37" fmla="*/ 620 h 918"/>
                <a:gd name="T38" fmla="*/ 695 w 1103"/>
                <a:gd name="T39" fmla="*/ 623 h 918"/>
                <a:gd name="T40" fmla="*/ 666 w 1103"/>
                <a:gd name="T41" fmla="*/ 701 h 918"/>
                <a:gd name="T42" fmla="*/ 682 w 1103"/>
                <a:gd name="T43" fmla="*/ 719 h 918"/>
                <a:gd name="T44" fmla="*/ 560 w 1103"/>
                <a:gd name="T45" fmla="*/ 918 h 918"/>
                <a:gd name="T46" fmla="*/ 430 w 1103"/>
                <a:gd name="T47" fmla="*/ 719 h 918"/>
                <a:gd name="T48" fmla="*/ 453 w 1103"/>
                <a:gd name="T49" fmla="*/ 676 h 918"/>
                <a:gd name="T50" fmla="*/ 416 w 1103"/>
                <a:gd name="T51" fmla="*/ 621 h 918"/>
                <a:gd name="T52" fmla="*/ 331 w 1103"/>
                <a:gd name="T53" fmla="*/ 553 h 918"/>
                <a:gd name="T54" fmla="*/ 393 w 1103"/>
                <a:gd name="T55" fmla="*/ 553 h 918"/>
                <a:gd name="T56" fmla="*/ 376 w 1103"/>
                <a:gd name="T57" fmla="*/ 508 h 918"/>
                <a:gd name="T58" fmla="*/ 360 w 1103"/>
                <a:gd name="T59" fmla="*/ 501 h 918"/>
                <a:gd name="T60" fmla="*/ 254 w 1103"/>
                <a:gd name="T61" fmla="*/ 430 h 918"/>
                <a:gd name="T62" fmla="*/ 342 w 1103"/>
                <a:gd name="T63" fmla="*/ 425 h 918"/>
                <a:gd name="T64" fmla="*/ 326 w 1103"/>
                <a:gd name="T65" fmla="*/ 386 h 918"/>
                <a:gd name="T66" fmla="*/ 309 w 1103"/>
                <a:gd name="T67" fmla="*/ 380 h 918"/>
                <a:gd name="T68" fmla="*/ 255 w 1103"/>
                <a:gd name="T69" fmla="*/ 376 h 918"/>
                <a:gd name="T70" fmla="*/ 174 w 1103"/>
                <a:gd name="T71" fmla="*/ 303 h 918"/>
                <a:gd name="T72" fmla="*/ 291 w 1103"/>
                <a:gd name="T73" fmla="*/ 303 h 918"/>
                <a:gd name="T74" fmla="*/ 266 w 1103"/>
                <a:gd name="T75" fmla="*/ 249 h 918"/>
                <a:gd name="T76" fmla="*/ 250 w 1103"/>
                <a:gd name="T77" fmla="*/ 245 h 918"/>
                <a:gd name="T78" fmla="*/ 190 w 1103"/>
                <a:gd name="T79" fmla="*/ 244 h 918"/>
                <a:gd name="T80" fmla="*/ 82 w 1103"/>
                <a:gd name="T81" fmla="*/ 165 h 918"/>
                <a:gd name="T82" fmla="*/ 225 w 1103"/>
                <a:gd name="T83" fmla="*/ 165 h 918"/>
                <a:gd name="T84" fmla="*/ 207 w 1103"/>
                <a:gd name="T85" fmla="*/ 120 h 918"/>
                <a:gd name="T86" fmla="*/ 185 w 1103"/>
                <a:gd name="T87" fmla="*/ 112 h 918"/>
                <a:gd name="T88" fmla="*/ 88 w 1103"/>
                <a:gd name="T89" fmla="*/ 106 h 918"/>
                <a:gd name="T90" fmla="*/ 0 w 1103"/>
                <a:gd name="T91" fmla="*/ 38 h 918"/>
                <a:gd name="T92" fmla="*/ 109 w 1103"/>
                <a:gd name="T93" fmla="*/ 34 h 918"/>
                <a:gd name="T94" fmla="*/ 291 w 1103"/>
                <a:gd name="T95" fmla="*/ 29 h 918"/>
                <a:gd name="T96" fmla="*/ 419 w 1103"/>
                <a:gd name="T97" fmla="*/ 112 h 918"/>
                <a:gd name="T98" fmla="*/ 450 w 1103"/>
                <a:gd name="T99" fmla="*/ 168 h 918"/>
                <a:gd name="T100" fmla="*/ 480 w 1103"/>
                <a:gd name="T101" fmla="*/ 64 h 918"/>
                <a:gd name="T102" fmla="*/ 553 w 1103"/>
                <a:gd name="T103" fmla="*/ 4 h 918"/>
                <a:gd name="T104" fmla="*/ 701 w 1103"/>
                <a:gd name="T105" fmla="*/ 46 h 918"/>
                <a:gd name="T106" fmla="*/ 612 w 1103"/>
                <a:gd name="T107" fmla="*/ 79 h 918"/>
                <a:gd name="T108" fmla="*/ 655 w 1103"/>
                <a:gd name="T109" fmla="*/ 182 h 918"/>
                <a:gd name="T110" fmla="*/ 691 w 1103"/>
                <a:gd name="T111" fmla="*/ 113 h 918"/>
                <a:gd name="T112" fmla="*/ 784 w 1103"/>
                <a:gd name="T113" fmla="*/ 32 h 918"/>
                <a:gd name="T114" fmla="*/ 802 w 1103"/>
                <a:gd name="T115" fmla="*/ 29 h 918"/>
                <a:gd name="T116" fmla="*/ 1092 w 1103"/>
                <a:gd name="T117" fmla="*/ 29 h 918"/>
                <a:gd name="T118" fmla="*/ 1103 w 1103"/>
                <a:gd name="T119" fmla="*/ 3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3" h="918">
                  <a:moveTo>
                    <a:pt x="1103" y="30"/>
                  </a:moveTo>
                  <a:cubicBezTo>
                    <a:pt x="1085" y="84"/>
                    <a:pt x="1044" y="111"/>
                    <a:pt x="980" y="112"/>
                  </a:cubicBezTo>
                  <a:cubicBezTo>
                    <a:pt x="961" y="112"/>
                    <a:pt x="941" y="108"/>
                    <a:pt x="922" y="108"/>
                  </a:cubicBezTo>
                  <a:cubicBezTo>
                    <a:pt x="916" y="108"/>
                    <a:pt x="907" y="112"/>
                    <a:pt x="905" y="117"/>
                  </a:cubicBezTo>
                  <a:cubicBezTo>
                    <a:pt x="898" y="130"/>
                    <a:pt x="894" y="144"/>
                    <a:pt x="888" y="160"/>
                  </a:cubicBezTo>
                  <a:cubicBezTo>
                    <a:pt x="936" y="160"/>
                    <a:pt x="983" y="160"/>
                    <a:pt x="1030" y="160"/>
                  </a:cubicBezTo>
                  <a:cubicBezTo>
                    <a:pt x="1024" y="205"/>
                    <a:pt x="980" y="242"/>
                    <a:pt x="930" y="244"/>
                  </a:cubicBezTo>
                  <a:cubicBezTo>
                    <a:pt x="904" y="245"/>
                    <a:pt x="878" y="244"/>
                    <a:pt x="849" y="244"/>
                  </a:cubicBezTo>
                  <a:cubicBezTo>
                    <a:pt x="843" y="258"/>
                    <a:pt x="836" y="275"/>
                    <a:pt x="827" y="297"/>
                  </a:cubicBezTo>
                  <a:cubicBezTo>
                    <a:pt x="868" y="297"/>
                    <a:pt x="905" y="297"/>
                    <a:pt x="943" y="297"/>
                  </a:cubicBezTo>
                  <a:cubicBezTo>
                    <a:pt x="929" y="339"/>
                    <a:pt x="891" y="369"/>
                    <a:pt x="852" y="372"/>
                  </a:cubicBezTo>
                  <a:cubicBezTo>
                    <a:pt x="844" y="373"/>
                    <a:pt x="837" y="373"/>
                    <a:pt x="830" y="373"/>
                  </a:cubicBezTo>
                  <a:cubicBezTo>
                    <a:pt x="787" y="375"/>
                    <a:pt x="783" y="378"/>
                    <a:pt x="775" y="424"/>
                  </a:cubicBezTo>
                  <a:cubicBezTo>
                    <a:pt x="804" y="424"/>
                    <a:pt x="833" y="424"/>
                    <a:pt x="862" y="424"/>
                  </a:cubicBezTo>
                  <a:cubicBezTo>
                    <a:pt x="852" y="474"/>
                    <a:pt x="823" y="499"/>
                    <a:pt x="775" y="501"/>
                  </a:cubicBezTo>
                  <a:cubicBezTo>
                    <a:pt x="731" y="502"/>
                    <a:pt x="729" y="504"/>
                    <a:pt x="720" y="553"/>
                  </a:cubicBezTo>
                  <a:cubicBezTo>
                    <a:pt x="731" y="553"/>
                    <a:pt x="740" y="553"/>
                    <a:pt x="750" y="553"/>
                  </a:cubicBezTo>
                  <a:cubicBezTo>
                    <a:pt x="760" y="553"/>
                    <a:pt x="770" y="553"/>
                    <a:pt x="780" y="553"/>
                  </a:cubicBezTo>
                  <a:cubicBezTo>
                    <a:pt x="775" y="588"/>
                    <a:pt x="747" y="616"/>
                    <a:pt x="715" y="620"/>
                  </a:cubicBezTo>
                  <a:cubicBezTo>
                    <a:pt x="708" y="621"/>
                    <a:pt x="702" y="623"/>
                    <a:pt x="695" y="623"/>
                  </a:cubicBezTo>
                  <a:cubicBezTo>
                    <a:pt x="653" y="620"/>
                    <a:pt x="642" y="674"/>
                    <a:pt x="666" y="701"/>
                  </a:cubicBezTo>
                  <a:cubicBezTo>
                    <a:pt x="671" y="707"/>
                    <a:pt x="677" y="713"/>
                    <a:pt x="682" y="719"/>
                  </a:cubicBezTo>
                  <a:cubicBezTo>
                    <a:pt x="642" y="784"/>
                    <a:pt x="602" y="850"/>
                    <a:pt x="560" y="918"/>
                  </a:cubicBezTo>
                  <a:cubicBezTo>
                    <a:pt x="515" y="849"/>
                    <a:pt x="471" y="783"/>
                    <a:pt x="430" y="719"/>
                  </a:cubicBezTo>
                  <a:cubicBezTo>
                    <a:pt x="438" y="704"/>
                    <a:pt x="449" y="690"/>
                    <a:pt x="453" y="676"/>
                  </a:cubicBezTo>
                  <a:cubicBezTo>
                    <a:pt x="462" y="644"/>
                    <a:pt x="449" y="624"/>
                    <a:pt x="416" y="621"/>
                  </a:cubicBezTo>
                  <a:cubicBezTo>
                    <a:pt x="374" y="616"/>
                    <a:pt x="347" y="594"/>
                    <a:pt x="331" y="553"/>
                  </a:cubicBezTo>
                  <a:cubicBezTo>
                    <a:pt x="352" y="553"/>
                    <a:pt x="371" y="553"/>
                    <a:pt x="393" y="553"/>
                  </a:cubicBezTo>
                  <a:cubicBezTo>
                    <a:pt x="387" y="536"/>
                    <a:pt x="382" y="521"/>
                    <a:pt x="376" y="508"/>
                  </a:cubicBezTo>
                  <a:cubicBezTo>
                    <a:pt x="374" y="504"/>
                    <a:pt x="365" y="500"/>
                    <a:pt x="360" y="501"/>
                  </a:cubicBezTo>
                  <a:cubicBezTo>
                    <a:pt x="306" y="506"/>
                    <a:pt x="276" y="476"/>
                    <a:pt x="254" y="430"/>
                  </a:cubicBezTo>
                  <a:cubicBezTo>
                    <a:pt x="283" y="428"/>
                    <a:pt x="311" y="426"/>
                    <a:pt x="342" y="425"/>
                  </a:cubicBezTo>
                  <a:cubicBezTo>
                    <a:pt x="336" y="410"/>
                    <a:pt x="332" y="397"/>
                    <a:pt x="326" y="386"/>
                  </a:cubicBezTo>
                  <a:cubicBezTo>
                    <a:pt x="324" y="382"/>
                    <a:pt x="315" y="381"/>
                    <a:pt x="309" y="380"/>
                  </a:cubicBezTo>
                  <a:cubicBezTo>
                    <a:pt x="291" y="378"/>
                    <a:pt x="273" y="378"/>
                    <a:pt x="255" y="376"/>
                  </a:cubicBezTo>
                  <a:cubicBezTo>
                    <a:pt x="214" y="371"/>
                    <a:pt x="193" y="342"/>
                    <a:pt x="174" y="303"/>
                  </a:cubicBezTo>
                  <a:cubicBezTo>
                    <a:pt x="213" y="303"/>
                    <a:pt x="249" y="303"/>
                    <a:pt x="291" y="303"/>
                  </a:cubicBezTo>
                  <a:cubicBezTo>
                    <a:pt x="281" y="281"/>
                    <a:pt x="274" y="265"/>
                    <a:pt x="266" y="249"/>
                  </a:cubicBezTo>
                  <a:cubicBezTo>
                    <a:pt x="264" y="246"/>
                    <a:pt x="255" y="245"/>
                    <a:pt x="250" y="245"/>
                  </a:cubicBezTo>
                  <a:cubicBezTo>
                    <a:pt x="230" y="244"/>
                    <a:pt x="210" y="245"/>
                    <a:pt x="190" y="244"/>
                  </a:cubicBezTo>
                  <a:cubicBezTo>
                    <a:pt x="137" y="243"/>
                    <a:pt x="103" y="218"/>
                    <a:pt x="82" y="165"/>
                  </a:cubicBezTo>
                  <a:cubicBezTo>
                    <a:pt x="129" y="165"/>
                    <a:pt x="175" y="165"/>
                    <a:pt x="225" y="165"/>
                  </a:cubicBezTo>
                  <a:cubicBezTo>
                    <a:pt x="218" y="148"/>
                    <a:pt x="215" y="133"/>
                    <a:pt x="207" y="120"/>
                  </a:cubicBezTo>
                  <a:cubicBezTo>
                    <a:pt x="204" y="115"/>
                    <a:pt x="193" y="113"/>
                    <a:pt x="185" y="112"/>
                  </a:cubicBezTo>
                  <a:cubicBezTo>
                    <a:pt x="153" y="110"/>
                    <a:pt x="120" y="109"/>
                    <a:pt x="88" y="106"/>
                  </a:cubicBezTo>
                  <a:cubicBezTo>
                    <a:pt x="46" y="102"/>
                    <a:pt x="21" y="74"/>
                    <a:pt x="0" y="38"/>
                  </a:cubicBezTo>
                  <a:cubicBezTo>
                    <a:pt x="38" y="37"/>
                    <a:pt x="74" y="35"/>
                    <a:pt x="109" y="34"/>
                  </a:cubicBezTo>
                  <a:cubicBezTo>
                    <a:pt x="170" y="32"/>
                    <a:pt x="230" y="30"/>
                    <a:pt x="291" y="29"/>
                  </a:cubicBezTo>
                  <a:cubicBezTo>
                    <a:pt x="352" y="28"/>
                    <a:pt x="395" y="56"/>
                    <a:pt x="419" y="112"/>
                  </a:cubicBezTo>
                  <a:cubicBezTo>
                    <a:pt x="428" y="131"/>
                    <a:pt x="437" y="150"/>
                    <a:pt x="450" y="168"/>
                  </a:cubicBezTo>
                  <a:cubicBezTo>
                    <a:pt x="460" y="133"/>
                    <a:pt x="471" y="99"/>
                    <a:pt x="480" y="64"/>
                  </a:cubicBezTo>
                  <a:cubicBezTo>
                    <a:pt x="493" y="20"/>
                    <a:pt x="508" y="7"/>
                    <a:pt x="553" y="4"/>
                  </a:cubicBezTo>
                  <a:cubicBezTo>
                    <a:pt x="606" y="0"/>
                    <a:pt x="655" y="12"/>
                    <a:pt x="701" y="46"/>
                  </a:cubicBezTo>
                  <a:cubicBezTo>
                    <a:pt x="671" y="58"/>
                    <a:pt x="642" y="68"/>
                    <a:pt x="612" y="79"/>
                  </a:cubicBezTo>
                  <a:cubicBezTo>
                    <a:pt x="626" y="113"/>
                    <a:pt x="640" y="146"/>
                    <a:pt x="655" y="182"/>
                  </a:cubicBezTo>
                  <a:cubicBezTo>
                    <a:pt x="668" y="157"/>
                    <a:pt x="679" y="135"/>
                    <a:pt x="691" y="113"/>
                  </a:cubicBezTo>
                  <a:cubicBezTo>
                    <a:pt x="713" y="75"/>
                    <a:pt x="740" y="43"/>
                    <a:pt x="784" y="32"/>
                  </a:cubicBezTo>
                  <a:cubicBezTo>
                    <a:pt x="790" y="31"/>
                    <a:pt x="796" y="29"/>
                    <a:pt x="802" y="29"/>
                  </a:cubicBezTo>
                  <a:cubicBezTo>
                    <a:pt x="899" y="29"/>
                    <a:pt x="995" y="29"/>
                    <a:pt x="1092" y="29"/>
                  </a:cubicBezTo>
                  <a:cubicBezTo>
                    <a:pt x="1095" y="29"/>
                    <a:pt x="1098" y="30"/>
                    <a:pt x="110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9"/>
            <p:cNvSpPr/>
            <p:nvPr/>
          </p:nvSpPr>
          <p:spPr bwMode="auto">
            <a:xfrm>
              <a:off x="10196286" y="627062"/>
              <a:ext cx="4621213" cy="3867150"/>
            </a:xfrm>
            <a:custGeom>
              <a:avLst/>
              <a:gdLst>
                <a:gd name="T0" fmla="*/ 1144 w 1463"/>
                <a:gd name="T1" fmla="*/ 1224 h 1224"/>
                <a:gd name="T2" fmla="*/ 1130 w 1463"/>
                <a:gd name="T3" fmla="*/ 1207 h 1224"/>
                <a:gd name="T4" fmla="*/ 1352 w 1463"/>
                <a:gd name="T5" fmla="*/ 646 h 1224"/>
                <a:gd name="T6" fmla="*/ 1129 w 1463"/>
                <a:gd name="T7" fmla="*/ 238 h 1224"/>
                <a:gd name="T8" fmla="*/ 275 w 1463"/>
                <a:gd name="T9" fmla="*/ 290 h 1224"/>
                <a:gd name="T10" fmla="*/ 104 w 1463"/>
                <a:gd name="T11" fmla="*/ 760 h 1224"/>
                <a:gd name="T12" fmla="*/ 331 w 1463"/>
                <a:gd name="T13" fmla="*/ 1206 h 1224"/>
                <a:gd name="T14" fmla="*/ 316 w 1463"/>
                <a:gd name="T15" fmla="*/ 1223 h 1224"/>
                <a:gd name="T16" fmla="*/ 233 w 1463"/>
                <a:gd name="T17" fmla="*/ 301 h 1224"/>
                <a:gd name="T18" fmla="*/ 1177 w 1463"/>
                <a:gd name="T19" fmla="*/ 248 h 1224"/>
                <a:gd name="T20" fmla="*/ 1144 w 1463"/>
                <a:gd name="T21" fmla="*/ 122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3" h="1224">
                  <a:moveTo>
                    <a:pt x="1144" y="1224"/>
                  </a:moveTo>
                  <a:cubicBezTo>
                    <a:pt x="1139" y="1218"/>
                    <a:pt x="1135" y="1213"/>
                    <a:pt x="1130" y="1207"/>
                  </a:cubicBezTo>
                  <a:cubicBezTo>
                    <a:pt x="1297" y="1057"/>
                    <a:pt x="1378" y="871"/>
                    <a:pt x="1352" y="646"/>
                  </a:cubicBezTo>
                  <a:cubicBezTo>
                    <a:pt x="1334" y="481"/>
                    <a:pt x="1258" y="343"/>
                    <a:pt x="1129" y="238"/>
                  </a:cubicBezTo>
                  <a:cubicBezTo>
                    <a:pt x="864" y="20"/>
                    <a:pt x="494" y="58"/>
                    <a:pt x="275" y="290"/>
                  </a:cubicBezTo>
                  <a:cubicBezTo>
                    <a:pt x="152" y="422"/>
                    <a:pt x="93" y="579"/>
                    <a:pt x="104" y="760"/>
                  </a:cubicBezTo>
                  <a:cubicBezTo>
                    <a:pt x="115" y="940"/>
                    <a:pt x="194" y="1088"/>
                    <a:pt x="331" y="1206"/>
                  </a:cubicBezTo>
                  <a:cubicBezTo>
                    <a:pt x="326" y="1212"/>
                    <a:pt x="321" y="1218"/>
                    <a:pt x="316" y="1223"/>
                  </a:cubicBezTo>
                  <a:cubicBezTo>
                    <a:pt x="32" y="988"/>
                    <a:pt x="0" y="575"/>
                    <a:pt x="233" y="301"/>
                  </a:cubicBezTo>
                  <a:cubicBezTo>
                    <a:pt x="491" y="0"/>
                    <a:pt x="922" y="5"/>
                    <a:pt x="1177" y="248"/>
                  </a:cubicBezTo>
                  <a:cubicBezTo>
                    <a:pt x="1463" y="521"/>
                    <a:pt x="1447" y="970"/>
                    <a:pt x="1144" y="1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80"/>
            <p:cNvSpPr/>
            <p:nvPr/>
          </p:nvSpPr>
          <p:spPr bwMode="auto">
            <a:xfrm>
              <a:off x="9645424" y="914400"/>
              <a:ext cx="998538" cy="1724025"/>
            </a:xfrm>
            <a:custGeom>
              <a:avLst/>
              <a:gdLst>
                <a:gd name="T0" fmla="*/ 99 w 316"/>
                <a:gd name="T1" fmla="*/ 206 h 546"/>
                <a:gd name="T2" fmla="*/ 99 w 316"/>
                <a:gd name="T3" fmla="*/ 151 h 546"/>
                <a:gd name="T4" fmla="*/ 90 w 316"/>
                <a:gd name="T5" fmla="*/ 134 h 546"/>
                <a:gd name="T6" fmla="*/ 64 w 316"/>
                <a:gd name="T7" fmla="*/ 104 h 546"/>
                <a:gd name="T8" fmla="*/ 69 w 316"/>
                <a:gd name="T9" fmla="*/ 62 h 546"/>
                <a:gd name="T10" fmla="*/ 81 w 316"/>
                <a:gd name="T11" fmla="*/ 54 h 546"/>
                <a:gd name="T12" fmla="*/ 102 w 316"/>
                <a:gd name="T13" fmla="*/ 20 h 546"/>
                <a:gd name="T14" fmla="*/ 112 w 316"/>
                <a:gd name="T15" fmla="*/ 0 h 546"/>
                <a:gd name="T16" fmla="*/ 132 w 316"/>
                <a:gd name="T17" fmla="*/ 17 h 546"/>
                <a:gd name="T18" fmla="*/ 133 w 316"/>
                <a:gd name="T19" fmla="*/ 48 h 546"/>
                <a:gd name="T20" fmla="*/ 149 w 316"/>
                <a:gd name="T21" fmla="*/ 100 h 546"/>
                <a:gd name="T22" fmla="*/ 144 w 316"/>
                <a:gd name="T23" fmla="*/ 76 h 546"/>
                <a:gd name="T24" fmla="*/ 149 w 316"/>
                <a:gd name="T25" fmla="*/ 44 h 546"/>
                <a:gd name="T26" fmla="*/ 193 w 316"/>
                <a:gd name="T27" fmla="*/ 23 h 546"/>
                <a:gd name="T28" fmla="*/ 207 w 316"/>
                <a:gd name="T29" fmla="*/ 46 h 546"/>
                <a:gd name="T30" fmla="*/ 221 w 316"/>
                <a:gd name="T31" fmla="*/ 70 h 546"/>
                <a:gd name="T32" fmla="*/ 281 w 316"/>
                <a:gd name="T33" fmla="*/ 109 h 546"/>
                <a:gd name="T34" fmla="*/ 315 w 316"/>
                <a:gd name="T35" fmla="*/ 176 h 546"/>
                <a:gd name="T36" fmla="*/ 308 w 316"/>
                <a:gd name="T37" fmla="*/ 190 h 546"/>
                <a:gd name="T38" fmla="*/ 293 w 316"/>
                <a:gd name="T39" fmla="*/ 186 h 546"/>
                <a:gd name="T40" fmla="*/ 193 w 316"/>
                <a:gd name="T41" fmla="*/ 122 h 546"/>
                <a:gd name="T42" fmla="*/ 224 w 316"/>
                <a:gd name="T43" fmla="*/ 182 h 546"/>
                <a:gd name="T44" fmla="*/ 201 w 316"/>
                <a:gd name="T45" fmla="*/ 221 h 546"/>
                <a:gd name="T46" fmla="*/ 188 w 316"/>
                <a:gd name="T47" fmla="*/ 215 h 546"/>
                <a:gd name="T48" fmla="*/ 122 w 316"/>
                <a:gd name="T49" fmla="*/ 165 h 546"/>
                <a:gd name="T50" fmla="*/ 132 w 316"/>
                <a:gd name="T51" fmla="*/ 211 h 546"/>
                <a:gd name="T52" fmla="*/ 178 w 316"/>
                <a:gd name="T53" fmla="*/ 295 h 546"/>
                <a:gd name="T54" fmla="*/ 199 w 316"/>
                <a:gd name="T55" fmla="*/ 345 h 546"/>
                <a:gd name="T56" fmla="*/ 192 w 316"/>
                <a:gd name="T57" fmla="*/ 363 h 546"/>
                <a:gd name="T58" fmla="*/ 179 w 316"/>
                <a:gd name="T59" fmla="*/ 352 h 546"/>
                <a:gd name="T60" fmla="*/ 150 w 316"/>
                <a:gd name="T61" fmla="*/ 317 h 546"/>
                <a:gd name="T62" fmla="*/ 145 w 316"/>
                <a:gd name="T63" fmla="*/ 319 h 546"/>
                <a:gd name="T64" fmla="*/ 140 w 316"/>
                <a:gd name="T65" fmla="*/ 362 h 546"/>
                <a:gd name="T66" fmla="*/ 108 w 316"/>
                <a:gd name="T67" fmla="*/ 393 h 546"/>
                <a:gd name="T68" fmla="*/ 192 w 316"/>
                <a:gd name="T69" fmla="*/ 502 h 546"/>
                <a:gd name="T70" fmla="*/ 201 w 316"/>
                <a:gd name="T71" fmla="*/ 525 h 546"/>
                <a:gd name="T72" fmla="*/ 178 w 316"/>
                <a:gd name="T73" fmla="*/ 539 h 546"/>
                <a:gd name="T74" fmla="*/ 117 w 316"/>
                <a:gd name="T75" fmla="*/ 491 h 546"/>
                <a:gd name="T76" fmla="*/ 72 w 316"/>
                <a:gd name="T77" fmla="*/ 376 h 546"/>
                <a:gd name="T78" fmla="*/ 64 w 316"/>
                <a:gd name="T79" fmla="*/ 350 h 546"/>
                <a:gd name="T80" fmla="*/ 91 w 316"/>
                <a:gd name="T81" fmla="*/ 365 h 546"/>
                <a:gd name="T82" fmla="*/ 74 w 316"/>
                <a:gd name="T83" fmla="*/ 261 h 546"/>
                <a:gd name="T84" fmla="*/ 59 w 316"/>
                <a:gd name="T85" fmla="*/ 289 h 546"/>
                <a:gd name="T86" fmla="*/ 46 w 316"/>
                <a:gd name="T87" fmla="*/ 295 h 546"/>
                <a:gd name="T88" fmla="*/ 41 w 316"/>
                <a:gd name="T89" fmla="*/ 282 h 546"/>
                <a:gd name="T90" fmla="*/ 9 w 316"/>
                <a:gd name="T91" fmla="*/ 207 h 546"/>
                <a:gd name="T92" fmla="*/ 1 w 316"/>
                <a:gd name="T93" fmla="*/ 189 h 546"/>
                <a:gd name="T94" fmla="*/ 15 w 316"/>
                <a:gd name="T95" fmla="*/ 176 h 546"/>
                <a:gd name="T96" fmla="*/ 41 w 316"/>
                <a:gd name="T97" fmla="*/ 172 h 546"/>
                <a:gd name="T98" fmla="*/ 70 w 316"/>
                <a:gd name="T99" fmla="*/ 170 h 546"/>
                <a:gd name="T100" fmla="*/ 99 w 316"/>
                <a:gd name="T101" fmla="*/ 20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6" h="546">
                  <a:moveTo>
                    <a:pt x="99" y="206"/>
                  </a:moveTo>
                  <a:cubicBezTo>
                    <a:pt x="99" y="187"/>
                    <a:pt x="100" y="169"/>
                    <a:pt x="99" y="151"/>
                  </a:cubicBezTo>
                  <a:cubicBezTo>
                    <a:pt x="98" y="145"/>
                    <a:pt x="94" y="139"/>
                    <a:pt x="90" y="134"/>
                  </a:cubicBezTo>
                  <a:cubicBezTo>
                    <a:pt x="82" y="124"/>
                    <a:pt x="72" y="115"/>
                    <a:pt x="64" y="104"/>
                  </a:cubicBezTo>
                  <a:cubicBezTo>
                    <a:pt x="48" y="86"/>
                    <a:pt x="50" y="76"/>
                    <a:pt x="69" y="62"/>
                  </a:cubicBezTo>
                  <a:cubicBezTo>
                    <a:pt x="73" y="59"/>
                    <a:pt x="77" y="56"/>
                    <a:pt x="81" y="54"/>
                  </a:cubicBezTo>
                  <a:cubicBezTo>
                    <a:pt x="98" y="49"/>
                    <a:pt x="102" y="37"/>
                    <a:pt x="102" y="20"/>
                  </a:cubicBezTo>
                  <a:cubicBezTo>
                    <a:pt x="102" y="14"/>
                    <a:pt x="108" y="7"/>
                    <a:pt x="112" y="0"/>
                  </a:cubicBezTo>
                  <a:cubicBezTo>
                    <a:pt x="119" y="5"/>
                    <a:pt x="129" y="10"/>
                    <a:pt x="132" y="17"/>
                  </a:cubicBezTo>
                  <a:cubicBezTo>
                    <a:pt x="136" y="26"/>
                    <a:pt x="133" y="38"/>
                    <a:pt x="133" y="48"/>
                  </a:cubicBezTo>
                  <a:cubicBezTo>
                    <a:pt x="132" y="65"/>
                    <a:pt x="125" y="84"/>
                    <a:pt x="149" y="100"/>
                  </a:cubicBezTo>
                  <a:cubicBezTo>
                    <a:pt x="147" y="89"/>
                    <a:pt x="147" y="82"/>
                    <a:pt x="144" y="76"/>
                  </a:cubicBezTo>
                  <a:cubicBezTo>
                    <a:pt x="136" y="64"/>
                    <a:pt x="140" y="53"/>
                    <a:pt x="149" y="44"/>
                  </a:cubicBezTo>
                  <a:cubicBezTo>
                    <a:pt x="162" y="33"/>
                    <a:pt x="174" y="17"/>
                    <a:pt x="193" y="23"/>
                  </a:cubicBezTo>
                  <a:cubicBezTo>
                    <a:pt x="200" y="25"/>
                    <a:pt x="203" y="38"/>
                    <a:pt x="207" y="46"/>
                  </a:cubicBezTo>
                  <a:cubicBezTo>
                    <a:pt x="212" y="54"/>
                    <a:pt x="214" y="65"/>
                    <a:pt x="221" y="70"/>
                  </a:cubicBezTo>
                  <a:cubicBezTo>
                    <a:pt x="240" y="84"/>
                    <a:pt x="261" y="96"/>
                    <a:pt x="281" y="109"/>
                  </a:cubicBezTo>
                  <a:cubicBezTo>
                    <a:pt x="306" y="124"/>
                    <a:pt x="311" y="150"/>
                    <a:pt x="315" y="176"/>
                  </a:cubicBezTo>
                  <a:cubicBezTo>
                    <a:pt x="316" y="180"/>
                    <a:pt x="312" y="188"/>
                    <a:pt x="308" y="190"/>
                  </a:cubicBezTo>
                  <a:cubicBezTo>
                    <a:pt x="304" y="192"/>
                    <a:pt x="297" y="189"/>
                    <a:pt x="293" y="186"/>
                  </a:cubicBezTo>
                  <a:cubicBezTo>
                    <a:pt x="260" y="166"/>
                    <a:pt x="227" y="144"/>
                    <a:pt x="193" y="122"/>
                  </a:cubicBezTo>
                  <a:cubicBezTo>
                    <a:pt x="204" y="143"/>
                    <a:pt x="215" y="162"/>
                    <a:pt x="224" y="182"/>
                  </a:cubicBezTo>
                  <a:cubicBezTo>
                    <a:pt x="233" y="202"/>
                    <a:pt x="222" y="219"/>
                    <a:pt x="201" y="221"/>
                  </a:cubicBezTo>
                  <a:cubicBezTo>
                    <a:pt x="196" y="221"/>
                    <a:pt x="189" y="218"/>
                    <a:pt x="188" y="215"/>
                  </a:cubicBezTo>
                  <a:cubicBezTo>
                    <a:pt x="177" y="185"/>
                    <a:pt x="149" y="178"/>
                    <a:pt x="122" y="165"/>
                  </a:cubicBezTo>
                  <a:cubicBezTo>
                    <a:pt x="125" y="180"/>
                    <a:pt x="130" y="195"/>
                    <a:pt x="132" y="211"/>
                  </a:cubicBezTo>
                  <a:cubicBezTo>
                    <a:pt x="137" y="245"/>
                    <a:pt x="153" y="271"/>
                    <a:pt x="178" y="295"/>
                  </a:cubicBezTo>
                  <a:cubicBezTo>
                    <a:pt x="190" y="308"/>
                    <a:pt x="194" y="328"/>
                    <a:pt x="199" y="345"/>
                  </a:cubicBezTo>
                  <a:cubicBezTo>
                    <a:pt x="201" y="350"/>
                    <a:pt x="195" y="357"/>
                    <a:pt x="192" y="363"/>
                  </a:cubicBezTo>
                  <a:cubicBezTo>
                    <a:pt x="187" y="360"/>
                    <a:pt x="182" y="357"/>
                    <a:pt x="179" y="352"/>
                  </a:cubicBezTo>
                  <a:cubicBezTo>
                    <a:pt x="169" y="341"/>
                    <a:pt x="160" y="329"/>
                    <a:pt x="150" y="317"/>
                  </a:cubicBezTo>
                  <a:cubicBezTo>
                    <a:pt x="149" y="318"/>
                    <a:pt x="147" y="318"/>
                    <a:pt x="145" y="319"/>
                  </a:cubicBezTo>
                  <a:cubicBezTo>
                    <a:pt x="144" y="333"/>
                    <a:pt x="146" y="350"/>
                    <a:pt x="140" y="362"/>
                  </a:cubicBezTo>
                  <a:cubicBezTo>
                    <a:pt x="134" y="374"/>
                    <a:pt x="120" y="382"/>
                    <a:pt x="108" y="393"/>
                  </a:cubicBezTo>
                  <a:cubicBezTo>
                    <a:pt x="134" y="426"/>
                    <a:pt x="163" y="464"/>
                    <a:pt x="192" y="502"/>
                  </a:cubicBezTo>
                  <a:cubicBezTo>
                    <a:pt x="197" y="508"/>
                    <a:pt x="204" y="520"/>
                    <a:pt x="201" y="525"/>
                  </a:cubicBezTo>
                  <a:cubicBezTo>
                    <a:pt x="198" y="532"/>
                    <a:pt x="187" y="537"/>
                    <a:pt x="178" y="539"/>
                  </a:cubicBezTo>
                  <a:cubicBezTo>
                    <a:pt x="147" y="546"/>
                    <a:pt x="130" y="530"/>
                    <a:pt x="117" y="491"/>
                  </a:cubicBezTo>
                  <a:cubicBezTo>
                    <a:pt x="103" y="452"/>
                    <a:pt x="87" y="415"/>
                    <a:pt x="72" y="376"/>
                  </a:cubicBezTo>
                  <a:cubicBezTo>
                    <a:pt x="69" y="370"/>
                    <a:pt x="68" y="363"/>
                    <a:pt x="64" y="350"/>
                  </a:cubicBezTo>
                  <a:cubicBezTo>
                    <a:pt x="77" y="357"/>
                    <a:pt x="84" y="361"/>
                    <a:pt x="91" y="365"/>
                  </a:cubicBezTo>
                  <a:cubicBezTo>
                    <a:pt x="109" y="344"/>
                    <a:pt x="98" y="275"/>
                    <a:pt x="74" y="261"/>
                  </a:cubicBezTo>
                  <a:cubicBezTo>
                    <a:pt x="69" y="271"/>
                    <a:pt x="65" y="280"/>
                    <a:pt x="59" y="289"/>
                  </a:cubicBezTo>
                  <a:cubicBezTo>
                    <a:pt x="57" y="292"/>
                    <a:pt x="50" y="293"/>
                    <a:pt x="46" y="295"/>
                  </a:cubicBezTo>
                  <a:cubicBezTo>
                    <a:pt x="44" y="291"/>
                    <a:pt x="41" y="286"/>
                    <a:pt x="41" y="282"/>
                  </a:cubicBezTo>
                  <a:cubicBezTo>
                    <a:pt x="46" y="250"/>
                    <a:pt x="39" y="224"/>
                    <a:pt x="9" y="207"/>
                  </a:cubicBezTo>
                  <a:cubicBezTo>
                    <a:pt x="4" y="204"/>
                    <a:pt x="0" y="194"/>
                    <a:pt x="1" y="189"/>
                  </a:cubicBezTo>
                  <a:cubicBezTo>
                    <a:pt x="2" y="184"/>
                    <a:pt x="9" y="178"/>
                    <a:pt x="15" y="176"/>
                  </a:cubicBezTo>
                  <a:cubicBezTo>
                    <a:pt x="23" y="173"/>
                    <a:pt x="32" y="173"/>
                    <a:pt x="41" y="172"/>
                  </a:cubicBezTo>
                  <a:cubicBezTo>
                    <a:pt x="49" y="171"/>
                    <a:pt x="56" y="171"/>
                    <a:pt x="70" y="170"/>
                  </a:cubicBezTo>
                  <a:cubicBezTo>
                    <a:pt x="80" y="176"/>
                    <a:pt x="76" y="204"/>
                    <a:pt x="99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81"/>
            <p:cNvSpPr/>
            <p:nvPr/>
          </p:nvSpPr>
          <p:spPr bwMode="auto">
            <a:xfrm>
              <a:off x="13196661" y="-7938"/>
              <a:ext cx="1047750" cy="858838"/>
            </a:xfrm>
            <a:custGeom>
              <a:avLst/>
              <a:gdLst>
                <a:gd name="T0" fmla="*/ 36 w 332"/>
                <a:gd name="T1" fmla="*/ 247 h 272"/>
                <a:gd name="T2" fmla="*/ 149 w 332"/>
                <a:gd name="T3" fmla="*/ 203 h 272"/>
                <a:gd name="T4" fmla="*/ 78 w 332"/>
                <a:gd name="T5" fmla="*/ 204 h 272"/>
                <a:gd name="T6" fmla="*/ 3 w 332"/>
                <a:gd name="T7" fmla="*/ 159 h 272"/>
                <a:gd name="T8" fmla="*/ 3 w 332"/>
                <a:gd name="T9" fmla="*/ 137 h 272"/>
                <a:gd name="T10" fmla="*/ 22 w 332"/>
                <a:gd name="T11" fmla="*/ 132 h 272"/>
                <a:gd name="T12" fmla="*/ 153 w 332"/>
                <a:gd name="T13" fmla="*/ 148 h 272"/>
                <a:gd name="T14" fmla="*/ 214 w 332"/>
                <a:gd name="T15" fmla="*/ 109 h 272"/>
                <a:gd name="T16" fmla="*/ 249 w 332"/>
                <a:gd name="T17" fmla="*/ 22 h 272"/>
                <a:gd name="T18" fmla="*/ 269 w 332"/>
                <a:gd name="T19" fmla="*/ 1 h 272"/>
                <a:gd name="T20" fmla="*/ 293 w 332"/>
                <a:gd name="T21" fmla="*/ 18 h 272"/>
                <a:gd name="T22" fmla="*/ 308 w 332"/>
                <a:gd name="T23" fmla="*/ 48 h 272"/>
                <a:gd name="T24" fmla="*/ 298 w 332"/>
                <a:gd name="T25" fmla="*/ 83 h 272"/>
                <a:gd name="T26" fmla="*/ 255 w 332"/>
                <a:gd name="T27" fmla="*/ 151 h 272"/>
                <a:gd name="T28" fmla="*/ 307 w 332"/>
                <a:gd name="T29" fmla="*/ 147 h 272"/>
                <a:gd name="T30" fmla="*/ 331 w 332"/>
                <a:gd name="T31" fmla="*/ 159 h 272"/>
                <a:gd name="T32" fmla="*/ 309 w 332"/>
                <a:gd name="T33" fmla="*/ 182 h 272"/>
                <a:gd name="T34" fmla="*/ 253 w 332"/>
                <a:gd name="T35" fmla="*/ 184 h 272"/>
                <a:gd name="T36" fmla="*/ 229 w 332"/>
                <a:gd name="T37" fmla="*/ 194 h 272"/>
                <a:gd name="T38" fmla="*/ 36 w 332"/>
                <a:gd name="T39" fmla="*/ 24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272">
                  <a:moveTo>
                    <a:pt x="36" y="247"/>
                  </a:moveTo>
                  <a:cubicBezTo>
                    <a:pt x="76" y="230"/>
                    <a:pt x="119" y="237"/>
                    <a:pt x="149" y="203"/>
                  </a:cubicBezTo>
                  <a:cubicBezTo>
                    <a:pt x="124" y="203"/>
                    <a:pt x="101" y="202"/>
                    <a:pt x="78" y="204"/>
                  </a:cubicBezTo>
                  <a:cubicBezTo>
                    <a:pt x="41" y="207"/>
                    <a:pt x="19" y="188"/>
                    <a:pt x="3" y="159"/>
                  </a:cubicBezTo>
                  <a:cubicBezTo>
                    <a:pt x="0" y="153"/>
                    <a:pt x="0" y="142"/>
                    <a:pt x="3" y="137"/>
                  </a:cubicBezTo>
                  <a:cubicBezTo>
                    <a:pt x="5" y="133"/>
                    <a:pt x="17" y="129"/>
                    <a:pt x="22" y="132"/>
                  </a:cubicBezTo>
                  <a:cubicBezTo>
                    <a:pt x="64" y="152"/>
                    <a:pt x="109" y="144"/>
                    <a:pt x="153" y="148"/>
                  </a:cubicBezTo>
                  <a:cubicBezTo>
                    <a:pt x="186" y="151"/>
                    <a:pt x="203" y="139"/>
                    <a:pt x="214" y="109"/>
                  </a:cubicBezTo>
                  <a:cubicBezTo>
                    <a:pt x="223" y="79"/>
                    <a:pt x="236" y="50"/>
                    <a:pt x="249" y="22"/>
                  </a:cubicBezTo>
                  <a:cubicBezTo>
                    <a:pt x="253" y="13"/>
                    <a:pt x="262" y="2"/>
                    <a:pt x="269" y="1"/>
                  </a:cubicBezTo>
                  <a:cubicBezTo>
                    <a:pt x="277" y="0"/>
                    <a:pt x="287" y="10"/>
                    <a:pt x="293" y="18"/>
                  </a:cubicBezTo>
                  <a:cubicBezTo>
                    <a:pt x="300" y="27"/>
                    <a:pt x="303" y="38"/>
                    <a:pt x="308" y="48"/>
                  </a:cubicBezTo>
                  <a:cubicBezTo>
                    <a:pt x="315" y="63"/>
                    <a:pt x="313" y="73"/>
                    <a:pt x="298" y="83"/>
                  </a:cubicBezTo>
                  <a:cubicBezTo>
                    <a:pt x="275" y="98"/>
                    <a:pt x="266" y="123"/>
                    <a:pt x="255" y="151"/>
                  </a:cubicBezTo>
                  <a:cubicBezTo>
                    <a:pt x="275" y="150"/>
                    <a:pt x="291" y="148"/>
                    <a:pt x="307" y="147"/>
                  </a:cubicBezTo>
                  <a:cubicBezTo>
                    <a:pt x="316" y="147"/>
                    <a:pt x="330" y="144"/>
                    <a:pt x="331" y="159"/>
                  </a:cubicBezTo>
                  <a:cubicBezTo>
                    <a:pt x="332" y="173"/>
                    <a:pt x="322" y="181"/>
                    <a:pt x="309" y="182"/>
                  </a:cubicBezTo>
                  <a:cubicBezTo>
                    <a:pt x="290" y="184"/>
                    <a:pt x="271" y="183"/>
                    <a:pt x="253" y="184"/>
                  </a:cubicBezTo>
                  <a:cubicBezTo>
                    <a:pt x="245" y="185"/>
                    <a:pt x="234" y="188"/>
                    <a:pt x="229" y="194"/>
                  </a:cubicBezTo>
                  <a:cubicBezTo>
                    <a:pt x="170" y="259"/>
                    <a:pt x="127" y="272"/>
                    <a:pt x="36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82"/>
            <p:cNvSpPr/>
            <p:nvPr/>
          </p:nvSpPr>
          <p:spPr bwMode="auto">
            <a:xfrm>
              <a:off x="10912249" y="5257800"/>
              <a:ext cx="663575" cy="809625"/>
            </a:xfrm>
            <a:custGeom>
              <a:avLst/>
              <a:gdLst>
                <a:gd name="T0" fmla="*/ 30 w 210"/>
                <a:gd name="T1" fmla="*/ 218 h 256"/>
                <a:gd name="T2" fmla="*/ 0 w 210"/>
                <a:gd name="T3" fmla="*/ 204 h 256"/>
                <a:gd name="T4" fmla="*/ 103 w 210"/>
                <a:gd name="T5" fmla="*/ 0 h 256"/>
                <a:gd name="T6" fmla="*/ 129 w 210"/>
                <a:gd name="T7" fmla="*/ 38 h 256"/>
                <a:gd name="T8" fmla="*/ 123 w 210"/>
                <a:gd name="T9" fmla="*/ 153 h 256"/>
                <a:gd name="T10" fmla="*/ 185 w 210"/>
                <a:gd name="T11" fmla="*/ 38 h 256"/>
                <a:gd name="T12" fmla="*/ 210 w 210"/>
                <a:gd name="T13" fmla="*/ 48 h 256"/>
                <a:gd name="T14" fmla="*/ 109 w 210"/>
                <a:gd name="T15" fmla="*/ 256 h 256"/>
                <a:gd name="T16" fmla="*/ 80 w 210"/>
                <a:gd name="T17" fmla="*/ 216 h 256"/>
                <a:gd name="T18" fmla="*/ 90 w 210"/>
                <a:gd name="T19" fmla="*/ 94 h 256"/>
                <a:gd name="T20" fmla="*/ 30 w 210"/>
                <a:gd name="T21" fmla="*/ 21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56">
                  <a:moveTo>
                    <a:pt x="30" y="218"/>
                  </a:moveTo>
                  <a:cubicBezTo>
                    <a:pt x="20" y="214"/>
                    <a:pt x="11" y="210"/>
                    <a:pt x="0" y="204"/>
                  </a:cubicBezTo>
                  <a:cubicBezTo>
                    <a:pt x="35" y="135"/>
                    <a:pt x="69" y="67"/>
                    <a:pt x="103" y="0"/>
                  </a:cubicBezTo>
                  <a:cubicBezTo>
                    <a:pt x="127" y="4"/>
                    <a:pt x="132" y="16"/>
                    <a:pt x="129" y="38"/>
                  </a:cubicBezTo>
                  <a:cubicBezTo>
                    <a:pt x="124" y="76"/>
                    <a:pt x="122" y="113"/>
                    <a:pt x="123" y="153"/>
                  </a:cubicBezTo>
                  <a:cubicBezTo>
                    <a:pt x="143" y="115"/>
                    <a:pt x="164" y="78"/>
                    <a:pt x="185" y="38"/>
                  </a:cubicBezTo>
                  <a:cubicBezTo>
                    <a:pt x="193" y="41"/>
                    <a:pt x="201" y="44"/>
                    <a:pt x="210" y="48"/>
                  </a:cubicBezTo>
                  <a:cubicBezTo>
                    <a:pt x="176" y="118"/>
                    <a:pt x="142" y="187"/>
                    <a:pt x="109" y="256"/>
                  </a:cubicBezTo>
                  <a:cubicBezTo>
                    <a:pt x="77" y="246"/>
                    <a:pt x="77" y="246"/>
                    <a:pt x="80" y="216"/>
                  </a:cubicBezTo>
                  <a:cubicBezTo>
                    <a:pt x="84" y="176"/>
                    <a:pt x="89" y="136"/>
                    <a:pt x="90" y="94"/>
                  </a:cubicBezTo>
                  <a:cubicBezTo>
                    <a:pt x="70" y="135"/>
                    <a:pt x="50" y="176"/>
                    <a:pt x="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83"/>
            <p:cNvSpPr/>
            <p:nvPr/>
          </p:nvSpPr>
          <p:spPr bwMode="auto">
            <a:xfrm>
              <a:off x="12772799" y="5489575"/>
              <a:ext cx="433388" cy="757238"/>
            </a:xfrm>
            <a:custGeom>
              <a:avLst/>
              <a:gdLst>
                <a:gd name="T0" fmla="*/ 137 w 137"/>
                <a:gd name="T1" fmla="*/ 221 h 240"/>
                <a:gd name="T2" fmla="*/ 112 w 137"/>
                <a:gd name="T3" fmla="*/ 226 h 240"/>
                <a:gd name="T4" fmla="*/ 38 w 137"/>
                <a:gd name="T5" fmla="*/ 85 h 240"/>
                <a:gd name="T6" fmla="*/ 35 w 137"/>
                <a:gd name="T7" fmla="*/ 86 h 240"/>
                <a:gd name="T8" fmla="*/ 46 w 137"/>
                <a:gd name="T9" fmla="*/ 237 h 240"/>
                <a:gd name="T10" fmla="*/ 17 w 137"/>
                <a:gd name="T11" fmla="*/ 240 h 240"/>
                <a:gd name="T12" fmla="*/ 0 w 137"/>
                <a:gd name="T13" fmla="*/ 17 h 240"/>
                <a:gd name="T14" fmla="*/ 49 w 137"/>
                <a:gd name="T15" fmla="*/ 37 h 240"/>
                <a:gd name="T16" fmla="*/ 95 w 137"/>
                <a:gd name="T17" fmla="*/ 105 h 240"/>
                <a:gd name="T18" fmla="*/ 86 w 137"/>
                <a:gd name="T19" fmla="*/ 5 h 240"/>
                <a:gd name="T20" fmla="*/ 110 w 137"/>
                <a:gd name="T21" fmla="*/ 0 h 240"/>
                <a:gd name="T22" fmla="*/ 137 w 137"/>
                <a:gd name="T23" fmla="*/ 2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40">
                  <a:moveTo>
                    <a:pt x="137" y="221"/>
                  </a:moveTo>
                  <a:cubicBezTo>
                    <a:pt x="127" y="223"/>
                    <a:pt x="120" y="224"/>
                    <a:pt x="112" y="226"/>
                  </a:cubicBezTo>
                  <a:cubicBezTo>
                    <a:pt x="87" y="179"/>
                    <a:pt x="63" y="132"/>
                    <a:pt x="38" y="85"/>
                  </a:cubicBezTo>
                  <a:cubicBezTo>
                    <a:pt x="37" y="85"/>
                    <a:pt x="36" y="86"/>
                    <a:pt x="35" y="86"/>
                  </a:cubicBezTo>
                  <a:cubicBezTo>
                    <a:pt x="39" y="136"/>
                    <a:pt x="42" y="185"/>
                    <a:pt x="46" y="237"/>
                  </a:cubicBezTo>
                  <a:cubicBezTo>
                    <a:pt x="36" y="238"/>
                    <a:pt x="28" y="238"/>
                    <a:pt x="17" y="240"/>
                  </a:cubicBezTo>
                  <a:cubicBezTo>
                    <a:pt x="11" y="164"/>
                    <a:pt x="5" y="91"/>
                    <a:pt x="0" y="17"/>
                  </a:cubicBezTo>
                  <a:cubicBezTo>
                    <a:pt x="33" y="10"/>
                    <a:pt x="33" y="10"/>
                    <a:pt x="49" y="37"/>
                  </a:cubicBezTo>
                  <a:cubicBezTo>
                    <a:pt x="63" y="60"/>
                    <a:pt x="77" y="83"/>
                    <a:pt x="95" y="105"/>
                  </a:cubicBezTo>
                  <a:cubicBezTo>
                    <a:pt x="92" y="72"/>
                    <a:pt x="89" y="39"/>
                    <a:pt x="86" y="5"/>
                  </a:cubicBezTo>
                  <a:cubicBezTo>
                    <a:pt x="94" y="3"/>
                    <a:pt x="101" y="2"/>
                    <a:pt x="110" y="0"/>
                  </a:cubicBezTo>
                  <a:cubicBezTo>
                    <a:pt x="119" y="73"/>
                    <a:pt x="128" y="146"/>
                    <a:pt x="13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84"/>
            <p:cNvSpPr>
              <a:spLocks noEditPoints="1"/>
            </p:cNvSpPr>
            <p:nvPr/>
          </p:nvSpPr>
          <p:spPr bwMode="auto">
            <a:xfrm>
              <a:off x="14103124" y="4878387"/>
              <a:ext cx="720725" cy="762000"/>
            </a:xfrm>
            <a:custGeom>
              <a:avLst/>
              <a:gdLst>
                <a:gd name="T0" fmla="*/ 124 w 228"/>
                <a:gd name="T1" fmla="*/ 122 h 241"/>
                <a:gd name="T2" fmla="*/ 104 w 228"/>
                <a:gd name="T3" fmla="*/ 142 h 241"/>
                <a:gd name="T4" fmla="*/ 158 w 228"/>
                <a:gd name="T5" fmla="*/ 216 h 241"/>
                <a:gd name="T6" fmla="*/ 135 w 228"/>
                <a:gd name="T7" fmla="*/ 241 h 241"/>
                <a:gd name="T8" fmla="*/ 0 w 228"/>
                <a:gd name="T9" fmla="*/ 51 h 241"/>
                <a:gd name="T10" fmla="*/ 49 w 228"/>
                <a:gd name="T11" fmla="*/ 16 h 241"/>
                <a:gd name="T12" fmla="*/ 122 w 228"/>
                <a:gd name="T13" fmla="*/ 15 h 241"/>
                <a:gd name="T14" fmla="*/ 148 w 228"/>
                <a:gd name="T15" fmla="*/ 87 h 241"/>
                <a:gd name="T16" fmla="*/ 159 w 228"/>
                <a:gd name="T17" fmla="*/ 115 h 241"/>
                <a:gd name="T18" fmla="*/ 228 w 228"/>
                <a:gd name="T19" fmla="*/ 169 h 241"/>
                <a:gd name="T20" fmla="*/ 186 w 228"/>
                <a:gd name="T21" fmla="*/ 174 h 241"/>
                <a:gd name="T22" fmla="*/ 124 w 228"/>
                <a:gd name="T23" fmla="*/ 122 h 241"/>
                <a:gd name="T24" fmla="*/ 85 w 228"/>
                <a:gd name="T25" fmla="*/ 113 h 241"/>
                <a:gd name="T26" fmla="*/ 117 w 228"/>
                <a:gd name="T27" fmla="*/ 72 h 241"/>
                <a:gd name="T28" fmla="*/ 90 w 228"/>
                <a:gd name="T29" fmla="*/ 39 h 241"/>
                <a:gd name="T30" fmla="*/ 41 w 228"/>
                <a:gd name="T31" fmla="*/ 55 h 241"/>
                <a:gd name="T32" fmla="*/ 85 w 228"/>
                <a:gd name="T3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41">
                  <a:moveTo>
                    <a:pt x="124" y="122"/>
                  </a:moveTo>
                  <a:cubicBezTo>
                    <a:pt x="116" y="129"/>
                    <a:pt x="111" y="135"/>
                    <a:pt x="104" y="142"/>
                  </a:cubicBezTo>
                  <a:cubicBezTo>
                    <a:pt x="122" y="167"/>
                    <a:pt x="140" y="191"/>
                    <a:pt x="158" y="216"/>
                  </a:cubicBezTo>
                  <a:cubicBezTo>
                    <a:pt x="150" y="225"/>
                    <a:pt x="143" y="232"/>
                    <a:pt x="135" y="241"/>
                  </a:cubicBezTo>
                  <a:cubicBezTo>
                    <a:pt x="90" y="177"/>
                    <a:pt x="46" y="115"/>
                    <a:pt x="0" y="51"/>
                  </a:cubicBezTo>
                  <a:cubicBezTo>
                    <a:pt x="17" y="39"/>
                    <a:pt x="33" y="27"/>
                    <a:pt x="49" y="16"/>
                  </a:cubicBezTo>
                  <a:cubicBezTo>
                    <a:pt x="73" y="1"/>
                    <a:pt x="97" y="0"/>
                    <a:pt x="122" y="15"/>
                  </a:cubicBezTo>
                  <a:cubicBezTo>
                    <a:pt x="150" y="33"/>
                    <a:pt x="153" y="60"/>
                    <a:pt x="148" y="87"/>
                  </a:cubicBezTo>
                  <a:cubicBezTo>
                    <a:pt x="145" y="101"/>
                    <a:pt x="150" y="107"/>
                    <a:pt x="159" y="115"/>
                  </a:cubicBezTo>
                  <a:cubicBezTo>
                    <a:pt x="183" y="132"/>
                    <a:pt x="205" y="151"/>
                    <a:pt x="228" y="169"/>
                  </a:cubicBezTo>
                  <a:cubicBezTo>
                    <a:pt x="208" y="191"/>
                    <a:pt x="208" y="191"/>
                    <a:pt x="186" y="174"/>
                  </a:cubicBezTo>
                  <a:cubicBezTo>
                    <a:pt x="166" y="157"/>
                    <a:pt x="145" y="140"/>
                    <a:pt x="124" y="122"/>
                  </a:cubicBezTo>
                  <a:close/>
                  <a:moveTo>
                    <a:pt x="85" y="113"/>
                  </a:moveTo>
                  <a:cubicBezTo>
                    <a:pt x="102" y="103"/>
                    <a:pt x="118" y="94"/>
                    <a:pt x="117" y="72"/>
                  </a:cubicBezTo>
                  <a:cubicBezTo>
                    <a:pt x="116" y="55"/>
                    <a:pt x="104" y="45"/>
                    <a:pt x="90" y="39"/>
                  </a:cubicBezTo>
                  <a:cubicBezTo>
                    <a:pt x="70" y="30"/>
                    <a:pt x="56" y="40"/>
                    <a:pt x="41" y="55"/>
                  </a:cubicBezTo>
                  <a:cubicBezTo>
                    <a:pt x="55" y="74"/>
                    <a:pt x="69" y="93"/>
                    <a:pt x="8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85"/>
            <p:cNvSpPr/>
            <p:nvPr/>
          </p:nvSpPr>
          <p:spPr bwMode="auto">
            <a:xfrm>
              <a:off x="9386661" y="3990975"/>
              <a:ext cx="820738" cy="669925"/>
            </a:xfrm>
            <a:custGeom>
              <a:avLst/>
              <a:gdLst>
                <a:gd name="T0" fmla="*/ 108 w 260"/>
                <a:gd name="T1" fmla="*/ 81 h 212"/>
                <a:gd name="T2" fmla="*/ 12 w 260"/>
                <a:gd name="T3" fmla="*/ 129 h 212"/>
                <a:gd name="T4" fmla="*/ 0 w 260"/>
                <a:gd name="T5" fmla="*/ 106 h 212"/>
                <a:gd name="T6" fmla="*/ 204 w 260"/>
                <a:gd name="T7" fmla="*/ 0 h 212"/>
                <a:gd name="T8" fmla="*/ 217 w 260"/>
                <a:gd name="T9" fmla="*/ 24 h 212"/>
                <a:gd name="T10" fmla="*/ 131 w 260"/>
                <a:gd name="T11" fmla="*/ 69 h 212"/>
                <a:gd name="T12" fmla="*/ 161 w 260"/>
                <a:gd name="T13" fmla="*/ 126 h 212"/>
                <a:gd name="T14" fmla="*/ 247 w 260"/>
                <a:gd name="T15" fmla="*/ 84 h 212"/>
                <a:gd name="T16" fmla="*/ 260 w 260"/>
                <a:gd name="T17" fmla="*/ 107 h 212"/>
                <a:gd name="T18" fmla="*/ 55 w 260"/>
                <a:gd name="T19" fmla="*/ 212 h 212"/>
                <a:gd name="T20" fmla="*/ 42 w 260"/>
                <a:gd name="T21" fmla="*/ 189 h 212"/>
                <a:gd name="T22" fmla="*/ 138 w 260"/>
                <a:gd name="T23" fmla="*/ 139 h 212"/>
                <a:gd name="T24" fmla="*/ 108 w 260"/>
                <a:gd name="T25" fmla="*/ 8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212">
                  <a:moveTo>
                    <a:pt x="108" y="81"/>
                  </a:moveTo>
                  <a:cubicBezTo>
                    <a:pt x="75" y="97"/>
                    <a:pt x="44" y="113"/>
                    <a:pt x="12" y="129"/>
                  </a:cubicBezTo>
                  <a:cubicBezTo>
                    <a:pt x="8" y="121"/>
                    <a:pt x="4" y="114"/>
                    <a:pt x="0" y="106"/>
                  </a:cubicBezTo>
                  <a:cubicBezTo>
                    <a:pt x="68" y="70"/>
                    <a:pt x="135" y="36"/>
                    <a:pt x="204" y="0"/>
                  </a:cubicBezTo>
                  <a:cubicBezTo>
                    <a:pt x="208" y="9"/>
                    <a:pt x="212" y="16"/>
                    <a:pt x="217" y="24"/>
                  </a:cubicBezTo>
                  <a:cubicBezTo>
                    <a:pt x="188" y="39"/>
                    <a:pt x="160" y="54"/>
                    <a:pt x="131" y="69"/>
                  </a:cubicBezTo>
                  <a:cubicBezTo>
                    <a:pt x="141" y="88"/>
                    <a:pt x="151" y="106"/>
                    <a:pt x="161" y="126"/>
                  </a:cubicBezTo>
                  <a:cubicBezTo>
                    <a:pt x="190" y="112"/>
                    <a:pt x="217" y="99"/>
                    <a:pt x="247" y="84"/>
                  </a:cubicBezTo>
                  <a:cubicBezTo>
                    <a:pt x="251" y="91"/>
                    <a:pt x="255" y="99"/>
                    <a:pt x="260" y="107"/>
                  </a:cubicBezTo>
                  <a:cubicBezTo>
                    <a:pt x="191" y="142"/>
                    <a:pt x="124" y="177"/>
                    <a:pt x="55" y="212"/>
                  </a:cubicBezTo>
                  <a:cubicBezTo>
                    <a:pt x="51" y="205"/>
                    <a:pt x="47" y="198"/>
                    <a:pt x="42" y="189"/>
                  </a:cubicBezTo>
                  <a:cubicBezTo>
                    <a:pt x="74" y="172"/>
                    <a:pt x="105" y="156"/>
                    <a:pt x="138" y="139"/>
                  </a:cubicBezTo>
                  <a:cubicBezTo>
                    <a:pt x="127" y="119"/>
                    <a:pt x="118" y="101"/>
                    <a:pt x="10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86"/>
            <p:cNvSpPr>
              <a:spLocks noEditPoints="1"/>
            </p:cNvSpPr>
            <p:nvPr/>
          </p:nvSpPr>
          <p:spPr bwMode="auto">
            <a:xfrm>
              <a:off x="10480449" y="5126037"/>
              <a:ext cx="615950" cy="741363"/>
            </a:xfrm>
            <a:custGeom>
              <a:avLst/>
              <a:gdLst>
                <a:gd name="T0" fmla="*/ 0 w 195"/>
                <a:gd name="T1" fmla="*/ 167 h 235"/>
                <a:gd name="T2" fmla="*/ 160 w 195"/>
                <a:gd name="T3" fmla="*/ 0 h 235"/>
                <a:gd name="T4" fmla="*/ 195 w 195"/>
                <a:gd name="T5" fmla="*/ 22 h 235"/>
                <a:gd name="T6" fmla="*/ 107 w 195"/>
                <a:gd name="T7" fmla="*/ 235 h 235"/>
                <a:gd name="T8" fmla="*/ 79 w 195"/>
                <a:gd name="T9" fmla="*/ 219 h 235"/>
                <a:gd name="T10" fmla="*/ 98 w 195"/>
                <a:gd name="T11" fmla="*/ 178 h 235"/>
                <a:gd name="T12" fmla="*/ 90 w 195"/>
                <a:gd name="T13" fmla="*/ 145 h 235"/>
                <a:gd name="T14" fmla="*/ 70 w 195"/>
                <a:gd name="T15" fmla="*/ 131 h 235"/>
                <a:gd name="T16" fmla="*/ 25 w 195"/>
                <a:gd name="T17" fmla="*/ 187 h 235"/>
                <a:gd name="T18" fmla="*/ 0 w 195"/>
                <a:gd name="T19" fmla="*/ 167 h 235"/>
                <a:gd name="T20" fmla="*/ 121 w 195"/>
                <a:gd name="T21" fmla="*/ 127 h 235"/>
                <a:gd name="T22" fmla="*/ 154 w 195"/>
                <a:gd name="T23" fmla="*/ 50 h 235"/>
                <a:gd name="T24" fmla="*/ 95 w 195"/>
                <a:gd name="T25" fmla="*/ 108 h 235"/>
                <a:gd name="T26" fmla="*/ 121 w 195"/>
                <a:gd name="T27" fmla="*/ 1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35">
                  <a:moveTo>
                    <a:pt x="0" y="167"/>
                  </a:moveTo>
                  <a:cubicBezTo>
                    <a:pt x="54" y="111"/>
                    <a:pt x="107" y="56"/>
                    <a:pt x="160" y="0"/>
                  </a:cubicBezTo>
                  <a:cubicBezTo>
                    <a:pt x="173" y="8"/>
                    <a:pt x="183" y="14"/>
                    <a:pt x="195" y="22"/>
                  </a:cubicBezTo>
                  <a:cubicBezTo>
                    <a:pt x="166" y="92"/>
                    <a:pt x="137" y="163"/>
                    <a:pt x="107" y="235"/>
                  </a:cubicBezTo>
                  <a:cubicBezTo>
                    <a:pt x="97" y="230"/>
                    <a:pt x="89" y="225"/>
                    <a:pt x="79" y="219"/>
                  </a:cubicBezTo>
                  <a:cubicBezTo>
                    <a:pt x="85" y="205"/>
                    <a:pt x="90" y="191"/>
                    <a:pt x="98" y="178"/>
                  </a:cubicBezTo>
                  <a:cubicBezTo>
                    <a:pt x="107" y="163"/>
                    <a:pt x="106" y="153"/>
                    <a:pt x="90" y="145"/>
                  </a:cubicBezTo>
                  <a:cubicBezTo>
                    <a:pt x="84" y="142"/>
                    <a:pt x="79" y="137"/>
                    <a:pt x="70" y="131"/>
                  </a:cubicBezTo>
                  <a:cubicBezTo>
                    <a:pt x="55" y="149"/>
                    <a:pt x="40" y="168"/>
                    <a:pt x="25" y="187"/>
                  </a:cubicBezTo>
                  <a:cubicBezTo>
                    <a:pt x="12" y="177"/>
                    <a:pt x="5" y="171"/>
                    <a:pt x="0" y="167"/>
                  </a:cubicBezTo>
                  <a:close/>
                  <a:moveTo>
                    <a:pt x="121" y="127"/>
                  </a:moveTo>
                  <a:cubicBezTo>
                    <a:pt x="132" y="100"/>
                    <a:pt x="143" y="76"/>
                    <a:pt x="154" y="50"/>
                  </a:cubicBezTo>
                  <a:cubicBezTo>
                    <a:pt x="133" y="71"/>
                    <a:pt x="115" y="89"/>
                    <a:pt x="95" y="108"/>
                  </a:cubicBezTo>
                  <a:cubicBezTo>
                    <a:pt x="103" y="114"/>
                    <a:pt x="111" y="119"/>
                    <a:pt x="12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87"/>
            <p:cNvSpPr/>
            <p:nvPr/>
          </p:nvSpPr>
          <p:spPr bwMode="auto">
            <a:xfrm>
              <a:off x="11399611" y="5441950"/>
              <a:ext cx="520700" cy="785813"/>
            </a:xfrm>
            <a:custGeom>
              <a:avLst/>
              <a:gdLst>
                <a:gd name="T0" fmla="*/ 110 w 165"/>
                <a:gd name="T1" fmla="*/ 156 h 249"/>
                <a:gd name="T2" fmla="*/ 76 w 165"/>
                <a:gd name="T3" fmla="*/ 143 h 249"/>
                <a:gd name="T4" fmla="*/ 83 w 165"/>
                <a:gd name="T5" fmla="*/ 120 h 249"/>
                <a:gd name="T6" fmla="*/ 141 w 165"/>
                <a:gd name="T7" fmla="*/ 139 h 249"/>
                <a:gd name="T8" fmla="*/ 107 w 165"/>
                <a:gd name="T9" fmla="*/ 249 h 249"/>
                <a:gd name="T10" fmla="*/ 83 w 165"/>
                <a:gd name="T11" fmla="*/ 227 h 249"/>
                <a:gd name="T12" fmla="*/ 11 w 165"/>
                <a:gd name="T13" fmla="*/ 147 h 249"/>
                <a:gd name="T14" fmla="*/ 47 w 165"/>
                <a:gd name="T15" fmla="*/ 47 h 249"/>
                <a:gd name="T16" fmla="*/ 93 w 165"/>
                <a:gd name="T17" fmla="*/ 12 h 249"/>
                <a:gd name="T18" fmla="*/ 162 w 165"/>
                <a:gd name="T19" fmla="*/ 55 h 249"/>
                <a:gd name="T20" fmla="*/ 165 w 165"/>
                <a:gd name="T21" fmla="*/ 93 h 249"/>
                <a:gd name="T22" fmla="*/ 134 w 165"/>
                <a:gd name="T23" fmla="*/ 90 h 249"/>
                <a:gd name="T24" fmla="*/ 134 w 165"/>
                <a:gd name="T25" fmla="*/ 69 h 249"/>
                <a:gd name="T26" fmla="*/ 115 w 165"/>
                <a:gd name="T27" fmla="*/ 38 h 249"/>
                <a:gd name="T28" fmla="*/ 74 w 165"/>
                <a:gd name="T29" fmla="*/ 54 h 249"/>
                <a:gd name="T30" fmla="*/ 38 w 165"/>
                <a:gd name="T31" fmla="*/ 159 h 249"/>
                <a:gd name="T32" fmla="*/ 64 w 165"/>
                <a:gd name="T33" fmla="*/ 205 h 249"/>
                <a:gd name="T34" fmla="*/ 104 w 165"/>
                <a:gd name="T35" fmla="*/ 175 h 249"/>
                <a:gd name="T36" fmla="*/ 110 w 165"/>
                <a:gd name="T37" fmla="*/ 1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249">
                  <a:moveTo>
                    <a:pt x="110" y="156"/>
                  </a:moveTo>
                  <a:cubicBezTo>
                    <a:pt x="99" y="151"/>
                    <a:pt x="88" y="147"/>
                    <a:pt x="76" y="143"/>
                  </a:cubicBezTo>
                  <a:cubicBezTo>
                    <a:pt x="78" y="136"/>
                    <a:pt x="80" y="129"/>
                    <a:pt x="83" y="120"/>
                  </a:cubicBezTo>
                  <a:cubicBezTo>
                    <a:pt x="102" y="126"/>
                    <a:pt x="121" y="132"/>
                    <a:pt x="141" y="139"/>
                  </a:cubicBezTo>
                  <a:cubicBezTo>
                    <a:pt x="130" y="175"/>
                    <a:pt x="119" y="210"/>
                    <a:pt x="107" y="249"/>
                  </a:cubicBezTo>
                  <a:cubicBezTo>
                    <a:pt x="97" y="241"/>
                    <a:pt x="91" y="234"/>
                    <a:pt x="83" y="227"/>
                  </a:cubicBezTo>
                  <a:cubicBezTo>
                    <a:pt x="36" y="234"/>
                    <a:pt x="0" y="200"/>
                    <a:pt x="11" y="147"/>
                  </a:cubicBezTo>
                  <a:cubicBezTo>
                    <a:pt x="18" y="112"/>
                    <a:pt x="31" y="78"/>
                    <a:pt x="47" y="47"/>
                  </a:cubicBezTo>
                  <a:cubicBezTo>
                    <a:pt x="56" y="31"/>
                    <a:pt x="76" y="18"/>
                    <a:pt x="93" y="12"/>
                  </a:cubicBezTo>
                  <a:cubicBezTo>
                    <a:pt x="127" y="0"/>
                    <a:pt x="154" y="19"/>
                    <a:pt x="162" y="55"/>
                  </a:cubicBezTo>
                  <a:cubicBezTo>
                    <a:pt x="164" y="66"/>
                    <a:pt x="164" y="78"/>
                    <a:pt x="165" y="93"/>
                  </a:cubicBezTo>
                  <a:cubicBezTo>
                    <a:pt x="153" y="92"/>
                    <a:pt x="144" y="91"/>
                    <a:pt x="134" y="90"/>
                  </a:cubicBezTo>
                  <a:cubicBezTo>
                    <a:pt x="134" y="82"/>
                    <a:pt x="134" y="76"/>
                    <a:pt x="134" y="69"/>
                  </a:cubicBezTo>
                  <a:cubicBezTo>
                    <a:pt x="134" y="55"/>
                    <a:pt x="130" y="42"/>
                    <a:pt x="115" y="38"/>
                  </a:cubicBezTo>
                  <a:cubicBezTo>
                    <a:pt x="98" y="34"/>
                    <a:pt x="80" y="38"/>
                    <a:pt x="74" y="54"/>
                  </a:cubicBezTo>
                  <a:cubicBezTo>
                    <a:pt x="60" y="88"/>
                    <a:pt x="48" y="123"/>
                    <a:pt x="38" y="159"/>
                  </a:cubicBezTo>
                  <a:cubicBezTo>
                    <a:pt x="33" y="181"/>
                    <a:pt x="46" y="201"/>
                    <a:pt x="64" y="205"/>
                  </a:cubicBezTo>
                  <a:cubicBezTo>
                    <a:pt x="80" y="210"/>
                    <a:pt x="96" y="198"/>
                    <a:pt x="104" y="175"/>
                  </a:cubicBezTo>
                  <a:cubicBezTo>
                    <a:pt x="107" y="170"/>
                    <a:pt x="108" y="164"/>
                    <a:pt x="110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88"/>
            <p:cNvSpPr/>
            <p:nvPr/>
          </p:nvSpPr>
          <p:spPr bwMode="auto">
            <a:xfrm>
              <a:off x="12312424" y="5551487"/>
              <a:ext cx="412750" cy="714375"/>
            </a:xfrm>
            <a:custGeom>
              <a:avLst/>
              <a:gdLst>
                <a:gd name="T0" fmla="*/ 1 w 131"/>
                <a:gd name="T1" fmla="*/ 0 h 226"/>
                <a:gd name="T2" fmla="*/ 30 w 131"/>
                <a:gd name="T3" fmla="*/ 0 h 226"/>
                <a:gd name="T4" fmla="*/ 30 w 131"/>
                <a:gd name="T5" fmla="*/ 98 h 226"/>
                <a:gd name="T6" fmla="*/ 28 w 131"/>
                <a:gd name="T7" fmla="*/ 164 h 226"/>
                <a:gd name="T8" fmla="*/ 68 w 131"/>
                <a:gd name="T9" fmla="*/ 199 h 226"/>
                <a:gd name="T10" fmla="*/ 97 w 131"/>
                <a:gd name="T11" fmla="*/ 163 h 226"/>
                <a:gd name="T12" fmla="*/ 102 w 131"/>
                <a:gd name="T13" fmla="*/ 15 h 226"/>
                <a:gd name="T14" fmla="*/ 103 w 131"/>
                <a:gd name="T15" fmla="*/ 4 h 226"/>
                <a:gd name="T16" fmla="*/ 131 w 131"/>
                <a:gd name="T17" fmla="*/ 4 h 226"/>
                <a:gd name="T18" fmla="*/ 123 w 131"/>
                <a:gd name="T19" fmla="*/ 176 h 226"/>
                <a:gd name="T20" fmla="*/ 64 w 131"/>
                <a:gd name="T21" fmla="*/ 226 h 226"/>
                <a:gd name="T22" fmla="*/ 1 w 131"/>
                <a:gd name="T23" fmla="*/ 172 h 226"/>
                <a:gd name="T24" fmla="*/ 1 w 131"/>
                <a:gd name="T2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226">
                  <a:moveTo>
                    <a:pt x="1" y="0"/>
                  </a:moveTo>
                  <a:cubicBezTo>
                    <a:pt x="14" y="0"/>
                    <a:pt x="22" y="0"/>
                    <a:pt x="30" y="0"/>
                  </a:cubicBezTo>
                  <a:cubicBezTo>
                    <a:pt x="30" y="33"/>
                    <a:pt x="30" y="66"/>
                    <a:pt x="30" y="98"/>
                  </a:cubicBezTo>
                  <a:cubicBezTo>
                    <a:pt x="30" y="120"/>
                    <a:pt x="28" y="142"/>
                    <a:pt x="28" y="164"/>
                  </a:cubicBezTo>
                  <a:cubicBezTo>
                    <a:pt x="28" y="189"/>
                    <a:pt x="44" y="201"/>
                    <a:pt x="68" y="199"/>
                  </a:cubicBezTo>
                  <a:cubicBezTo>
                    <a:pt x="86" y="197"/>
                    <a:pt x="96" y="186"/>
                    <a:pt x="97" y="163"/>
                  </a:cubicBezTo>
                  <a:cubicBezTo>
                    <a:pt x="99" y="114"/>
                    <a:pt x="100" y="65"/>
                    <a:pt x="102" y="15"/>
                  </a:cubicBezTo>
                  <a:cubicBezTo>
                    <a:pt x="102" y="12"/>
                    <a:pt x="103" y="9"/>
                    <a:pt x="103" y="4"/>
                  </a:cubicBezTo>
                  <a:cubicBezTo>
                    <a:pt x="112" y="4"/>
                    <a:pt x="121" y="4"/>
                    <a:pt x="131" y="4"/>
                  </a:cubicBezTo>
                  <a:cubicBezTo>
                    <a:pt x="129" y="62"/>
                    <a:pt x="127" y="119"/>
                    <a:pt x="123" y="176"/>
                  </a:cubicBezTo>
                  <a:cubicBezTo>
                    <a:pt x="121" y="206"/>
                    <a:pt x="95" y="226"/>
                    <a:pt x="64" y="226"/>
                  </a:cubicBezTo>
                  <a:cubicBezTo>
                    <a:pt x="28" y="225"/>
                    <a:pt x="2" y="205"/>
                    <a:pt x="1" y="172"/>
                  </a:cubicBezTo>
                  <a:cubicBezTo>
                    <a:pt x="0" y="115"/>
                    <a:pt x="1" y="5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89"/>
            <p:cNvSpPr/>
            <p:nvPr/>
          </p:nvSpPr>
          <p:spPr bwMode="auto">
            <a:xfrm>
              <a:off x="9635899" y="4373562"/>
              <a:ext cx="825500" cy="698500"/>
            </a:xfrm>
            <a:custGeom>
              <a:avLst/>
              <a:gdLst>
                <a:gd name="T0" fmla="*/ 192 w 261"/>
                <a:gd name="T1" fmla="*/ 0 h 221"/>
                <a:gd name="T2" fmla="*/ 261 w 261"/>
                <a:gd name="T3" fmla="*/ 96 h 221"/>
                <a:gd name="T4" fmla="*/ 240 w 261"/>
                <a:gd name="T5" fmla="*/ 110 h 221"/>
                <a:gd name="T6" fmla="*/ 196 w 261"/>
                <a:gd name="T7" fmla="*/ 49 h 221"/>
                <a:gd name="T8" fmla="*/ 175 w 261"/>
                <a:gd name="T9" fmla="*/ 44 h 221"/>
                <a:gd name="T10" fmla="*/ 128 w 261"/>
                <a:gd name="T11" fmla="*/ 73 h 221"/>
                <a:gd name="T12" fmla="*/ 175 w 261"/>
                <a:gd name="T13" fmla="*/ 140 h 221"/>
                <a:gd name="T14" fmla="*/ 156 w 261"/>
                <a:gd name="T15" fmla="*/ 155 h 221"/>
                <a:gd name="T16" fmla="*/ 106 w 261"/>
                <a:gd name="T17" fmla="*/ 87 h 221"/>
                <a:gd name="T18" fmla="*/ 38 w 261"/>
                <a:gd name="T19" fmla="*/ 129 h 221"/>
                <a:gd name="T20" fmla="*/ 93 w 261"/>
                <a:gd name="T21" fmla="*/ 207 h 221"/>
                <a:gd name="T22" fmla="*/ 73 w 261"/>
                <a:gd name="T23" fmla="*/ 221 h 221"/>
                <a:gd name="T24" fmla="*/ 0 w 261"/>
                <a:gd name="T25" fmla="*/ 120 h 221"/>
                <a:gd name="T26" fmla="*/ 192 w 261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221">
                  <a:moveTo>
                    <a:pt x="192" y="0"/>
                  </a:moveTo>
                  <a:cubicBezTo>
                    <a:pt x="215" y="32"/>
                    <a:pt x="237" y="63"/>
                    <a:pt x="261" y="96"/>
                  </a:cubicBezTo>
                  <a:cubicBezTo>
                    <a:pt x="254" y="101"/>
                    <a:pt x="248" y="105"/>
                    <a:pt x="240" y="110"/>
                  </a:cubicBezTo>
                  <a:cubicBezTo>
                    <a:pt x="225" y="89"/>
                    <a:pt x="210" y="69"/>
                    <a:pt x="196" y="49"/>
                  </a:cubicBezTo>
                  <a:cubicBezTo>
                    <a:pt x="190" y="39"/>
                    <a:pt x="184" y="38"/>
                    <a:pt x="175" y="44"/>
                  </a:cubicBezTo>
                  <a:cubicBezTo>
                    <a:pt x="160" y="54"/>
                    <a:pt x="145" y="63"/>
                    <a:pt x="128" y="73"/>
                  </a:cubicBezTo>
                  <a:cubicBezTo>
                    <a:pt x="144" y="96"/>
                    <a:pt x="159" y="117"/>
                    <a:pt x="175" y="140"/>
                  </a:cubicBezTo>
                  <a:cubicBezTo>
                    <a:pt x="169" y="145"/>
                    <a:pt x="164" y="149"/>
                    <a:pt x="156" y="155"/>
                  </a:cubicBezTo>
                  <a:cubicBezTo>
                    <a:pt x="139" y="132"/>
                    <a:pt x="122" y="109"/>
                    <a:pt x="106" y="87"/>
                  </a:cubicBezTo>
                  <a:cubicBezTo>
                    <a:pt x="83" y="101"/>
                    <a:pt x="62" y="114"/>
                    <a:pt x="38" y="129"/>
                  </a:cubicBezTo>
                  <a:cubicBezTo>
                    <a:pt x="56" y="154"/>
                    <a:pt x="74" y="180"/>
                    <a:pt x="93" y="207"/>
                  </a:cubicBezTo>
                  <a:cubicBezTo>
                    <a:pt x="87" y="211"/>
                    <a:pt x="81" y="216"/>
                    <a:pt x="73" y="221"/>
                  </a:cubicBezTo>
                  <a:cubicBezTo>
                    <a:pt x="49" y="188"/>
                    <a:pt x="25" y="155"/>
                    <a:pt x="0" y="120"/>
                  </a:cubicBezTo>
                  <a:cubicBezTo>
                    <a:pt x="64" y="80"/>
                    <a:pt x="128" y="4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90"/>
            <p:cNvSpPr/>
            <p:nvPr/>
          </p:nvSpPr>
          <p:spPr bwMode="auto">
            <a:xfrm>
              <a:off x="13347474" y="5267325"/>
              <a:ext cx="487363" cy="777875"/>
            </a:xfrm>
            <a:custGeom>
              <a:avLst/>
              <a:gdLst>
                <a:gd name="T0" fmla="*/ 117 w 154"/>
                <a:gd name="T1" fmla="*/ 0 h 246"/>
                <a:gd name="T2" fmla="*/ 135 w 154"/>
                <a:gd name="T3" fmla="*/ 115 h 246"/>
                <a:gd name="T4" fmla="*/ 149 w 154"/>
                <a:gd name="T5" fmla="*/ 208 h 246"/>
                <a:gd name="T6" fmla="*/ 124 w 154"/>
                <a:gd name="T7" fmla="*/ 246 h 246"/>
                <a:gd name="T8" fmla="*/ 0 w 154"/>
                <a:gd name="T9" fmla="*/ 48 h 246"/>
                <a:gd name="T10" fmla="*/ 27 w 154"/>
                <a:gd name="T11" fmla="*/ 36 h 246"/>
                <a:gd name="T12" fmla="*/ 108 w 154"/>
                <a:gd name="T13" fmla="*/ 162 h 246"/>
                <a:gd name="T14" fmla="*/ 112 w 154"/>
                <a:gd name="T15" fmla="*/ 160 h 246"/>
                <a:gd name="T16" fmla="*/ 99 w 154"/>
                <a:gd name="T17" fmla="*/ 70 h 246"/>
                <a:gd name="T18" fmla="*/ 92 w 154"/>
                <a:gd name="T19" fmla="*/ 28 h 246"/>
                <a:gd name="T20" fmla="*/ 117 w 154"/>
                <a:gd name="T2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46">
                  <a:moveTo>
                    <a:pt x="117" y="0"/>
                  </a:moveTo>
                  <a:cubicBezTo>
                    <a:pt x="123" y="39"/>
                    <a:pt x="129" y="77"/>
                    <a:pt x="135" y="115"/>
                  </a:cubicBezTo>
                  <a:cubicBezTo>
                    <a:pt x="140" y="146"/>
                    <a:pt x="144" y="177"/>
                    <a:pt x="149" y="208"/>
                  </a:cubicBezTo>
                  <a:cubicBezTo>
                    <a:pt x="153" y="236"/>
                    <a:pt x="154" y="236"/>
                    <a:pt x="124" y="246"/>
                  </a:cubicBezTo>
                  <a:cubicBezTo>
                    <a:pt x="83" y="181"/>
                    <a:pt x="42" y="115"/>
                    <a:pt x="0" y="48"/>
                  </a:cubicBezTo>
                  <a:cubicBezTo>
                    <a:pt x="9" y="44"/>
                    <a:pt x="17" y="40"/>
                    <a:pt x="27" y="36"/>
                  </a:cubicBezTo>
                  <a:cubicBezTo>
                    <a:pt x="54" y="78"/>
                    <a:pt x="81" y="120"/>
                    <a:pt x="108" y="162"/>
                  </a:cubicBezTo>
                  <a:cubicBezTo>
                    <a:pt x="109" y="161"/>
                    <a:pt x="111" y="161"/>
                    <a:pt x="112" y="160"/>
                  </a:cubicBezTo>
                  <a:cubicBezTo>
                    <a:pt x="108" y="130"/>
                    <a:pt x="103" y="100"/>
                    <a:pt x="99" y="70"/>
                  </a:cubicBezTo>
                  <a:cubicBezTo>
                    <a:pt x="97" y="56"/>
                    <a:pt x="94" y="42"/>
                    <a:pt x="92" y="28"/>
                  </a:cubicBezTo>
                  <a:cubicBezTo>
                    <a:pt x="90" y="7"/>
                    <a:pt x="91" y="7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91"/>
            <p:cNvSpPr/>
            <p:nvPr/>
          </p:nvSpPr>
          <p:spPr bwMode="auto">
            <a:xfrm>
              <a:off x="11237686" y="209550"/>
              <a:ext cx="533400" cy="842963"/>
            </a:xfrm>
            <a:custGeom>
              <a:avLst/>
              <a:gdLst>
                <a:gd name="T0" fmla="*/ 169 w 169"/>
                <a:gd name="T1" fmla="*/ 10 h 267"/>
                <a:gd name="T2" fmla="*/ 164 w 169"/>
                <a:gd name="T3" fmla="*/ 22 h 267"/>
                <a:gd name="T4" fmla="*/ 144 w 169"/>
                <a:gd name="T5" fmla="*/ 89 h 267"/>
                <a:gd name="T6" fmla="*/ 121 w 169"/>
                <a:gd name="T7" fmla="*/ 163 h 267"/>
                <a:gd name="T8" fmla="*/ 94 w 169"/>
                <a:gd name="T9" fmla="*/ 233 h 267"/>
                <a:gd name="T10" fmla="*/ 47 w 169"/>
                <a:gd name="T11" fmla="*/ 252 h 267"/>
                <a:gd name="T12" fmla="*/ 34 w 169"/>
                <a:gd name="T13" fmla="*/ 188 h 267"/>
                <a:gd name="T14" fmla="*/ 100 w 169"/>
                <a:gd name="T15" fmla="*/ 98 h 267"/>
                <a:gd name="T16" fmla="*/ 141 w 169"/>
                <a:gd name="T17" fmla="*/ 11 h 267"/>
                <a:gd name="T18" fmla="*/ 157 w 169"/>
                <a:gd name="T19" fmla="*/ 0 h 267"/>
                <a:gd name="T20" fmla="*/ 169 w 169"/>
                <a:gd name="T21" fmla="*/ 1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67">
                  <a:moveTo>
                    <a:pt x="169" y="10"/>
                  </a:moveTo>
                  <a:cubicBezTo>
                    <a:pt x="166" y="16"/>
                    <a:pt x="165" y="19"/>
                    <a:pt x="164" y="22"/>
                  </a:cubicBezTo>
                  <a:cubicBezTo>
                    <a:pt x="157" y="44"/>
                    <a:pt x="150" y="67"/>
                    <a:pt x="144" y="89"/>
                  </a:cubicBezTo>
                  <a:cubicBezTo>
                    <a:pt x="136" y="114"/>
                    <a:pt x="129" y="139"/>
                    <a:pt x="121" y="163"/>
                  </a:cubicBezTo>
                  <a:cubicBezTo>
                    <a:pt x="113" y="187"/>
                    <a:pt x="103" y="210"/>
                    <a:pt x="94" y="233"/>
                  </a:cubicBezTo>
                  <a:cubicBezTo>
                    <a:pt x="84" y="261"/>
                    <a:pt x="72" y="267"/>
                    <a:pt x="47" y="252"/>
                  </a:cubicBezTo>
                  <a:cubicBezTo>
                    <a:pt x="9" y="228"/>
                    <a:pt x="0" y="230"/>
                    <a:pt x="34" y="188"/>
                  </a:cubicBezTo>
                  <a:cubicBezTo>
                    <a:pt x="57" y="159"/>
                    <a:pt x="81" y="130"/>
                    <a:pt x="100" y="98"/>
                  </a:cubicBezTo>
                  <a:cubicBezTo>
                    <a:pt x="117" y="71"/>
                    <a:pt x="127" y="40"/>
                    <a:pt x="141" y="11"/>
                  </a:cubicBezTo>
                  <a:cubicBezTo>
                    <a:pt x="144" y="6"/>
                    <a:pt x="151" y="1"/>
                    <a:pt x="157" y="0"/>
                  </a:cubicBezTo>
                  <a:cubicBezTo>
                    <a:pt x="160" y="0"/>
                    <a:pt x="165" y="7"/>
                    <a:pt x="16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92"/>
            <p:cNvSpPr/>
            <p:nvPr/>
          </p:nvSpPr>
          <p:spPr bwMode="auto">
            <a:xfrm>
              <a:off x="14469836" y="4581525"/>
              <a:ext cx="693738" cy="644525"/>
            </a:xfrm>
            <a:custGeom>
              <a:avLst/>
              <a:gdLst>
                <a:gd name="T0" fmla="*/ 116 w 220"/>
                <a:gd name="T1" fmla="*/ 190 h 204"/>
                <a:gd name="T2" fmla="*/ 126 w 220"/>
                <a:gd name="T3" fmla="*/ 168 h 204"/>
                <a:gd name="T4" fmla="*/ 154 w 220"/>
                <a:gd name="T5" fmla="*/ 170 h 204"/>
                <a:gd name="T6" fmla="*/ 188 w 220"/>
                <a:gd name="T7" fmla="*/ 138 h 204"/>
                <a:gd name="T8" fmla="*/ 158 w 220"/>
                <a:gd name="T9" fmla="*/ 102 h 204"/>
                <a:gd name="T10" fmla="*/ 105 w 220"/>
                <a:gd name="T11" fmla="*/ 112 h 204"/>
                <a:gd name="T12" fmla="*/ 63 w 220"/>
                <a:gd name="T13" fmla="*/ 124 h 204"/>
                <a:gd name="T14" fmla="*/ 9 w 220"/>
                <a:gd name="T15" fmla="*/ 86 h 204"/>
                <a:gd name="T16" fmla="*/ 28 w 220"/>
                <a:gd name="T17" fmla="*/ 13 h 204"/>
                <a:gd name="T18" fmla="*/ 97 w 220"/>
                <a:gd name="T19" fmla="*/ 13 h 204"/>
                <a:gd name="T20" fmla="*/ 87 w 220"/>
                <a:gd name="T21" fmla="*/ 35 h 204"/>
                <a:gd name="T22" fmla="*/ 63 w 220"/>
                <a:gd name="T23" fmla="*/ 33 h 204"/>
                <a:gd name="T24" fmla="*/ 32 w 220"/>
                <a:gd name="T25" fmla="*/ 65 h 204"/>
                <a:gd name="T26" fmla="*/ 65 w 220"/>
                <a:gd name="T27" fmla="*/ 94 h 204"/>
                <a:gd name="T28" fmla="*/ 109 w 220"/>
                <a:gd name="T29" fmla="*/ 77 h 204"/>
                <a:gd name="T30" fmla="*/ 213 w 220"/>
                <a:gd name="T31" fmla="*/ 120 h 204"/>
                <a:gd name="T32" fmla="*/ 189 w 220"/>
                <a:gd name="T33" fmla="*/ 187 h 204"/>
                <a:gd name="T34" fmla="*/ 116 w 220"/>
                <a:gd name="T35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204">
                  <a:moveTo>
                    <a:pt x="116" y="190"/>
                  </a:moveTo>
                  <a:cubicBezTo>
                    <a:pt x="120" y="182"/>
                    <a:pt x="123" y="175"/>
                    <a:pt x="126" y="168"/>
                  </a:cubicBezTo>
                  <a:cubicBezTo>
                    <a:pt x="135" y="169"/>
                    <a:pt x="145" y="171"/>
                    <a:pt x="154" y="170"/>
                  </a:cubicBezTo>
                  <a:cubicBezTo>
                    <a:pt x="173" y="170"/>
                    <a:pt x="187" y="156"/>
                    <a:pt x="188" y="138"/>
                  </a:cubicBezTo>
                  <a:cubicBezTo>
                    <a:pt x="188" y="120"/>
                    <a:pt x="176" y="101"/>
                    <a:pt x="158" y="102"/>
                  </a:cubicBezTo>
                  <a:cubicBezTo>
                    <a:pt x="140" y="102"/>
                    <a:pt x="122" y="108"/>
                    <a:pt x="105" y="112"/>
                  </a:cubicBezTo>
                  <a:cubicBezTo>
                    <a:pt x="91" y="116"/>
                    <a:pt x="77" y="123"/>
                    <a:pt x="63" y="124"/>
                  </a:cubicBezTo>
                  <a:cubicBezTo>
                    <a:pt x="35" y="125"/>
                    <a:pt x="18" y="111"/>
                    <a:pt x="9" y="86"/>
                  </a:cubicBezTo>
                  <a:cubicBezTo>
                    <a:pt x="0" y="59"/>
                    <a:pt x="8" y="29"/>
                    <a:pt x="28" y="13"/>
                  </a:cubicBezTo>
                  <a:cubicBezTo>
                    <a:pt x="44" y="0"/>
                    <a:pt x="74" y="0"/>
                    <a:pt x="97" y="13"/>
                  </a:cubicBezTo>
                  <a:cubicBezTo>
                    <a:pt x="94" y="20"/>
                    <a:pt x="91" y="27"/>
                    <a:pt x="87" y="35"/>
                  </a:cubicBezTo>
                  <a:cubicBezTo>
                    <a:pt x="79" y="34"/>
                    <a:pt x="71" y="33"/>
                    <a:pt x="63" y="33"/>
                  </a:cubicBezTo>
                  <a:cubicBezTo>
                    <a:pt x="41" y="33"/>
                    <a:pt x="30" y="44"/>
                    <a:pt x="32" y="65"/>
                  </a:cubicBezTo>
                  <a:cubicBezTo>
                    <a:pt x="33" y="86"/>
                    <a:pt x="44" y="97"/>
                    <a:pt x="65" y="94"/>
                  </a:cubicBezTo>
                  <a:cubicBezTo>
                    <a:pt x="80" y="91"/>
                    <a:pt x="95" y="84"/>
                    <a:pt x="109" y="77"/>
                  </a:cubicBezTo>
                  <a:cubicBezTo>
                    <a:pt x="152" y="57"/>
                    <a:pt x="202" y="77"/>
                    <a:pt x="213" y="120"/>
                  </a:cubicBezTo>
                  <a:cubicBezTo>
                    <a:pt x="220" y="146"/>
                    <a:pt x="210" y="171"/>
                    <a:pt x="189" y="187"/>
                  </a:cubicBezTo>
                  <a:cubicBezTo>
                    <a:pt x="168" y="203"/>
                    <a:pt x="141" y="204"/>
                    <a:pt x="116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93"/>
            <p:cNvSpPr/>
            <p:nvPr/>
          </p:nvSpPr>
          <p:spPr bwMode="auto">
            <a:xfrm>
              <a:off x="13752286" y="5072062"/>
              <a:ext cx="695325" cy="788988"/>
            </a:xfrm>
            <a:custGeom>
              <a:avLst/>
              <a:gdLst>
                <a:gd name="T0" fmla="*/ 208 w 220"/>
                <a:gd name="T1" fmla="*/ 171 h 250"/>
                <a:gd name="T2" fmla="*/ 220 w 220"/>
                <a:gd name="T3" fmla="*/ 194 h 250"/>
                <a:gd name="T4" fmla="*/ 115 w 220"/>
                <a:gd name="T5" fmla="*/ 250 h 250"/>
                <a:gd name="T6" fmla="*/ 0 w 220"/>
                <a:gd name="T7" fmla="*/ 53 h 250"/>
                <a:gd name="T8" fmla="*/ 99 w 220"/>
                <a:gd name="T9" fmla="*/ 0 h 250"/>
                <a:gd name="T10" fmla="*/ 113 w 220"/>
                <a:gd name="T11" fmla="*/ 21 h 250"/>
                <a:gd name="T12" fmla="*/ 37 w 220"/>
                <a:gd name="T13" fmla="*/ 63 h 250"/>
                <a:gd name="T14" fmla="*/ 72 w 220"/>
                <a:gd name="T15" fmla="*/ 123 h 250"/>
                <a:gd name="T16" fmla="*/ 142 w 220"/>
                <a:gd name="T17" fmla="*/ 86 h 250"/>
                <a:gd name="T18" fmla="*/ 155 w 220"/>
                <a:gd name="T19" fmla="*/ 108 h 250"/>
                <a:gd name="T20" fmla="*/ 86 w 220"/>
                <a:gd name="T21" fmla="*/ 145 h 250"/>
                <a:gd name="T22" fmla="*/ 125 w 220"/>
                <a:gd name="T23" fmla="*/ 215 h 250"/>
                <a:gd name="T24" fmla="*/ 208 w 220"/>
                <a:gd name="T25" fmla="*/ 1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50">
                  <a:moveTo>
                    <a:pt x="208" y="171"/>
                  </a:moveTo>
                  <a:cubicBezTo>
                    <a:pt x="212" y="179"/>
                    <a:pt x="216" y="186"/>
                    <a:pt x="220" y="194"/>
                  </a:cubicBezTo>
                  <a:cubicBezTo>
                    <a:pt x="185" y="212"/>
                    <a:pt x="151" y="231"/>
                    <a:pt x="115" y="250"/>
                  </a:cubicBezTo>
                  <a:cubicBezTo>
                    <a:pt x="77" y="184"/>
                    <a:pt x="39" y="119"/>
                    <a:pt x="0" y="53"/>
                  </a:cubicBezTo>
                  <a:cubicBezTo>
                    <a:pt x="33" y="35"/>
                    <a:pt x="66" y="18"/>
                    <a:pt x="99" y="0"/>
                  </a:cubicBezTo>
                  <a:cubicBezTo>
                    <a:pt x="104" y="6"/>
                    <a:pt x="108" y="13"/>
                    <a:pt x="113" y="21"/>
                  </a:cubicBezTo>
                  <a:cubicBezTo>
                    <a:pt x="88" y="35"/>
                    <a:pt x="64" y="48"/>
                    <a:pt x="37" y="63"/>
                  </a:cubicBezTo>
                  <a:cubicBezTo>
                    <a:pt x="49" y="83"/>
                    <a:pt x="60" y="102"/>
                    <a:pt x="72" y="123"/>
                  </a:cubicBezTo>
                  <a:cubicBezTo>
                    <a:pt x="96" y="111"/>
                    <a:pt x="118" y="99"/>
                    <a:pt x="142" y="86"/>
                  </a:cubicBezTo>
                  <a:cubicBezTo>
                    <a:pt x="146" y="93"/>
                    <a:pt x="150" y="100"/>
                    <a:pt x="155" y="108"/>
                  </a:cubicBezTo>
                  <a:cubicBezTo>
                    <a:pt x="131" y="120"/>
                    <a:pt x="109" y="132"/>
                    <a:pt x="86" y="145"/>
                  </a:cubicBezTo>
                  <a:cubicBezTo>
                    <a:pt x="99" y="168"/>
                    <a:pt x="111" y="190"/>
                    <a:pt x="125" y="215"/>
                  </a:cubicBezTo>
                  <a:cubicBezTo>
                    <a:pt x="152" y="201"/>
                    <a:pt x="179" y="187"/>
                    <a:pt x="208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94"/>
            <p:cNvSpPr/>
            <p:nvPr/>
          </p:nvSpPr>
          <p:spPr bwMode="auto">
            <a:xfrm>
              <a:off x="9172349" y="3549650"/>
              <a:ext cx="827088" cy="603250"/>
            </a:xfrm>
            <a:custGeom>
              <a:avLst/>
              <a:gdLst>
                <a:gd name="T0" fmla="*/ 198 w 262"/>
                <a:gd name="T1" fmla="*/ 10 h 191"/>
                <a:gd name="T2" fmla="*/ 221 w 262"/>
                <a:gd name="T3" fmla="*/ 0 h 191"/>
                <a:gd name="T4" fmla="*/ 262 w 262"/>
                <a:gd name="T5" fmla="*/ 108 h 191"/>
                <a:gd name="T6" fmla="*/ 207 w 262"/>
                <a:gd name="T7" fmla="*/ 114 h 191"/>
                <a:gd name="T8" fmla="*/ 35 w 262"/>
                <a:gd name="T9" fmla="*/ 88 h 191"/>
                <a:gd name="T10" fmla="*/ 69 w 262"/>
                <a:gd name="T11" fmla="*/ 180 h 191"/>
                <a:gd name="T12" fmla="*/ 46 w 262"/>
                <a:gd name="T13" fmla="*/ 191 h 191"/>
                <a:gd name="T14" fmla="*/ 0 w 262"/>
                <a:gd name="T15" fmla="*/ 69 h 191"/>
                <a:gd name="T16" fmla="*/ 39 w 262"/>
                <a:gd name="T17" fmla="*/ 65 h 191"/>
                <a:gd name="T18" fmla="*/ 214 w 262"/>
                <a:gd name="T19" fmla="*/ 91 h 191"/>
                <a:gd name="T20" fmla="*/ 228 w 262"/>
                <a:gd name="T21" fmla="*/ 92 h 191"/>
                <a:gd name="T22" fmla="*/ 198 w 262"/>
                <a:gd name="T23" fmla="*/ 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191">
                  <a:moveTo>
                    <a:pt x="198" y="10"/>
                  </a:moveTo>
                  <a:cubicBezTo>
                    <a:pt x="205" y="7"/>
                    <a:pt x="212" y="4"/>
                    <a:pt x="221" y="0"/>
                  </a:cubicBezTo>
                  <a:cubicBezTo>
                    <a:pt x="235" y="37"/>
                    <a:pt x="248" y="72"/>
                    <a:pt x="262" y="108"/>
                  </a:cubicBezTo>
                  <a:cubicBezTo>
                    <a:pt x="245" y="123"/>
                    <a:pt x="225" y="117"/>
                    <a:pt x="207" y="114"/>
                  </a:cubicBezTo>
                  <a:cubicBezTo>
                    <a:pt x="151" y="106"/>
                    <a:pt x="95" y="97"/>
                    <a:pt x="35" y="88"/>
                  </a:cubicBezTo>
                  <a:cubicBezTo>
                    <a:pt x="47" y="121"/>
                    <a:pt x="58" y="150"/>
                    <a:pt x="69" y="180"/>
                  </a:cubicBezTo>
                  <a:cubicBezTo>
                    <a:pt x="62" y="183"/>
                    <a:pt x="55" y="186"/>
                    <a:pt x="46" y="191"/>
                  </a:cubicBezTo>
                  <a:cubicBezTo>
                    <a:pt x="31" y="151"/>
                    <a:pt x="16" y="112"/>
                    <a:pt x="0" y="69"/>
                  </a:cubicBezTo>
                  <a:cubicBezTo>
                    <a:pt x="14" y="67"/>
                    <a:pt x="27" y="63"/>
                    <a:pt x="39" y="65"/>
                  </a:cubicBezTo>
                  <a:cubicBezTo>
                    <a:pt x="97" y="73"/>
                    <a:pt x="156" y="82"/>
                    <a:pt x="214" y="91"/>
                  </a:cubicBezTo>
                  <a:cubicBezTo>
                    <a:pt x="217" y="92"/>
                    <a:pt x="221" y="92"/>
                    <a:pt x="228" y="92"/>
                  </a:cubicBezTo>
                  <a:cubicBezTo>
                    <a:pt x="217" y="64"/>
                    <a:pt x="208" y="37"/>
                    <a:pt x="19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95"/>
            <p:cNvSpPr/>
            <p:nvPr/>
          </p:nvSpPr>
          <p:spPr bwMode="auto">
            <a:xfrm>
              <a:off x="15009586" y="3498850"/>
              <a:ext cx="749300" cy="492125"/>
            </a:xfrm>
            <a:custGeom>
              <a:avLst/>
              <a:gdLst>
                <a:gd name="T0" fmla="*/ 1 w 237"/>
                <a:gd name="T1" fmla="*/ 123 h 156"/>
                <a:gd name="T2" fmla="*/ 27 w 237"/>
                <a:gd name="T3" fmla="*/ 100 h 156"/>
                <a:gd name="T4" fmla="*/ 107 w 237"/>
                <a:gd name="T5" fmla="*/ 101 h 156"/>
                <a:gd name="T6" fmla="*/ 114 w 237"/>
                <a:gd name="T7" fmla="*/ 98 h 156"/>
                <a:gd name="T8" fmla="*/ 57 w 237"/>
                <a:gd name="T9" fmla="*/ 45 h 156"/>
                <a:gd name="T10" fmla="*/ 50 w 237"/>
                <a:gd name="T11" fmla="*/ 0 h 156"/>
                <a:gd name="T12" fmla="*/ 237 w 237"/>
                <a:gd name="T13" fmla="*/ 128 h 156"/>
                <a:gd name="T14" fmla="*/ 226 w 237"/>
                <a:gd name="T15" fmla="*/ 156 h 156"/>
                <a:gd name="T16" fmla="*/ 1 w 237"/>
                <a:gd name="T17" fmla="*/ 12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156">
                  <a:moveTo>
                    <a:pt x="1" y="123"/>
                  </a:moveTo>
                  <a:cubicBezTo>
                    <a:pt x="0" y="104"/>
                    <a:pt x="9" y="99"/>
                    <a:pt x="27" y="100"/>
                  </a:cubicBezTo>
                  <a:cubicBezTo>
                    <a:pt x="53" y="102"/>
                    <a:pt x="80" y="101"/>
                    <a:pt x="107" y="101"/>
                  </a:cubicBezTo>
                  <a:cubicBezTo>
                    <a:pt x="108" y="101"/>
                    <a:pt x="109" y="100"/>
                    <a:pt x="114" y="98"/>
                  </a:cubicBezTo>
                  <a:cubicBezTo>
                    <a:pt x="94" y="80"/>
                    <a:pt x="76" y="63"/>
                    <a:pt x="57" y="45"/>
                  </a:cubicBezTo>
                  <a:cubicBezTo>
                    <a:pt x="38" y="27"/>
                    <a:pt x="38" y="27"/>
                    <a:pt x="50" y="0"/>
                  </a:cubicBezTo>
                  <a:cubicBezTo>
                    <a:pt x="110" y="47"/>
                    <a:pt x="157" y="112"/>
                    <a:pt x="237" y="128"/>
                  </a:cubicBezTo>
                  <a:cubicBezTo>
                    <a:pt x="233" y="138"/>
                    <a:pt x="230" y="145"/>
                    <a:pt x="226" y="156"/>
                  </a:cubicBezTo>
                  <a:cubicBezTo>
                    <a:pt x="155" y="113"/>
                    <a:pt x="77" y="133"/>
                    <a:pt x="1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96"/>
            <p:cNvSpPr>
              <a:spLocks noEditPoints="1"/>
            </p:cNvSpPr>
            <p:nvPr/>
          </p:nvSpPr>
          <p:spPr bwMode="auto">
            <a:xfrm>
              <a:off x="11859986" y="4851400"/>
              <a:ext cx="496888" cy="469900"/>
            </a:xfrm>
            <a:custGeom>
              <a:avLst/>
              <a:gdLst>
                <a:gd name="T0" fmla="*/ 129 w 157"/>
                <a:gd name="T1" fmla="*/ 71 h 149"/>
                <a:gd name="T2" fmla="*/ 148 w 157"/>
                <a:gd name="T3" fmla="*/ 114 h 149"/>
                <a:gd name="T4" fmla="*/ 105 w 157"/>
                <a:gd name="T5" fmla="*/ 145 h 149"/>
                <a:gd name="T6" fmla="*/ 25 w 157"/>
                <a:gd name="T7" fmla="*/ 129 h 149"/>
                <a:gd name="T8" fmla="*/ 32 w 157"/>
                <a:gd name="T9" fmla="*/ 70 h 149"/>
                <a:gd name="T10" fmla="*/ 47 w 157"/>
                <a:gd name="T11" fmla="*/ 63 h 149"/>
                <a:gd name="T12" fmla="*/ 44 w 157"/>
                <a:gd name="T13" fmla="*/ 59 h 149"/>
                <a:gd name="T14" fmla="*/ 30 w 157"/>
                <a:gd name="T15" fmla="*/ 26 h 149"/>
                <a:gd name="T16" fmla="*/ 67 w 157"/>
                <a:gd name="T17" fmla="*/ 2 h 149"/>
                <a:gd name="T18" fmla="*/ 133 w 157"/>
                <a:gd name="T19" fmla="*/ 11 h 149"/>
                <a:gd name="T20" fmla="*/ 156 w 157"/>
                <a:gd name="T21" fmla="*/ 41 h 149"/>
                <a:gd name="T22" fmla="*/ 133 w 157"/>
                <a:gd name="T23" fmla="*/ 68 h 149"/>
                <a:gd name="T24" fmla="*/ 129 w 157"/>
                <a:gd name="T25" fmla="*/ 71 h 149"/>
                <a:gd name="T26" fmla="*/ 92 w 157"/>
                <a:gd name="T27" fmla="*/ 136 h 149"/>
                <a:gd name="T28" fmla="*/ 118 w 157"/>
                <a:gd name="T29" fmla="*/ 112 h 149"/>
                <a:gd name="T30" fmla="*/ 100 w 157"/>
                <a:gd name="T31" fmla="*/ 84 h 149"/>
                <a:gd name="T32" fmla="*/ 80 w 157"/>
                <a:gd name="T33" fmla="*/ 76 h 149"/>
                <a:gd name="T34" fmla="*/ 39 w 157"/>
                <a:gd name="T35" fmla="*/ 92 h 149"/>
                <a:gd name="T36" fmla="*/ 58 w 157"/>
                <a:gd name="T37" fmla="*/ 127 h 149"/>
                <a:gd name="T38" fmla="*/ 92 w 157"/>
                <a:gd name="T39" fmla="*/ 136 h 149"/>
                <a:gd name="T40" fmla="*/ 81 w 157"/>
                <a:gd name="T41" fmla="*/ 11 h 149"/>
                <a:gd name="T42" fmla="*/ 59 w 157"/>
                <a:gd name="T43" fmla="*/ 28 h 149"/>
                <a:gd name="T44" fmla="*/ 76 w 157"/>
                <a:gd name="T45" fmla="*/ 55 h 149"/>
                <a:gd name="T46" fmla="*/ 91 w 157"/>
                <a:gd name="T47" fmla="*/ 61 h 149"/>
                <a:gd name="T48" fmla="*/ 128 w 157"/>
                <a:gd name="T49" fmla="*/ 44 h 149"/>
                <a:gd name="T50" fmla="*/ 107 w 157"/>
                <a:gd name="T51" fmla="*/ 16 h 149"/>
                <a:gd name="T52" fmla="*/ 81 w 157"/>
                <a:gd name="T53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49">
                  <a:moveTo>
                    <a:pt x="129" y="71"/>
                  </a:moveTo>
                  <a:cubicBezTo>
                    <a:pt x="136" y="86"/>
                    <a:pt x="150" y="101"/>
                    <a:pt x="148" y="114"/>
                  </a:cubicBezTo>
                  <a:cubicBezTo>
                    <a:pt x="145" y="134"/>
                    <a:pt x="125" y="143"/>
                    <a:pt x="105" y="145"/>
                  </a:cubicBezTo>
                  <a:cubicBezTo>
                    <a:pt x="76" y="149"/>
                    <a:pt x="49" y="146"/>
                    <a:pt x="25" y="129"/>
                  </a:cubicBezTo>
                  <a:cubicBezTo>
                    <a:pt x="0" y="110"/>
                    <a:pt x="3" y="84"/>
                    <a:pt x="32" y="70"/>
                  </a:cubicBezTo>
                  <a:cubicBezTo>
                    <a:pt x="37" y="68"/>
                    <a:pt x="42" y="66"/>
                    <a:pt x="47" y="63"/>
                  </a:cubicBezTo>
                  <a:cubicBezTo>
                    <a:pt x="46" y="61"/>
                    <a:pt x="45" y="60"/>
                    <a:pt x="44" y="59"/>
                  </a:cubicBezTo>
                  <a:cubicBezTo>
                    <a:pt x="35" y="49"/>
                    <a:pt x="20" y="39"/>
                    <a:pt x="30" y="26"/>
                  </a:cubicBezTo>
                  <a:cubicBezTo>
                    <a:pt x="38" y="14"/>
                    <a:pt x="54" y="3"/>
                    <a:pt x="67" y="2"/>
                  </a:cubicBezTo>
                  <a:cubicBezTo>
                    <a:pt x="89" y="0"/>
                    <a:pt x="112" y="4"/>
                    <a:pt x="133" y="11"/>
                  </a:cubicBezTo>
                  <a:cubicBezTo>
                    <a:pt x="144" y="14"/>
                    <a:pt x="156" y="30"/>
                    <a:pt x="156" y="41"/>
                  </a:cubicBezTo>
                  <a:cubicBezTo>
                    <a:pt x="157" y="49"/>
                    <a:pt x="142" y="59"/>
                    <a:pt x="133" y="68"/>
                  </a:cubicBezTo>
                  <a:cubicBezTo>
                    <a:pt x="131" y="71"/>
                    <a:pt x="127" y="71"/>
                    <a:pt x="129" y="71"/>
                  </a:cubicBezTo>
                  <a:close/>
                  <a:moveTo>
                    <a:pt x="92" y="136"/>
                  </a:moveTo>
                  <a:cubicBezTo>
                    <a:pt x="100" y="129"/>
                    <a:pt x="113" y="123"/>
                    <a:pt x="118" y="112"/>
                  </a:cubicBezTo>
                  <a:cubicBezTo>
                    <a:pt x="125" y="97"/>
                    <a:pt x="110" y="90"/>
                    <a:pt x="100" y="84"/>
                  </a:cubicBezTo>
                  <a:cubicBezTo>
                    <a:pt x="94" y="80"/>
                    <a:pt x="86" y="78"/>
                    <a:pt x="80" y="76"/>
                  </a:cubicBezTo>
                  <a:cubicBezTo>
                    <a:pt x="65" y="69"/>
                    <a:pt x="44" y="78"/>
                    <a:pt x="39" y="92"/>
                  </a:cubicBezTo>
                  <a:cubicBezTo>
                    <a:pt x="34" y="106"/>
                    <a:pt x="42" y="121"/>
                    <a:pt x="58" y="127"/>
                  </a:cubicBezTo>
                  <a:cubicBezTo>
                    <a:pt x="67" y="130"/>
                    <a:pt x="76" y="132"/>
                    <a:pt x="92" y="136"/>
                  </a:cubicBezTo>
                  <a:close/>
                  <a:moveTo>
                    <a:pt x="81" y="11"/>
                  </a:moveTo>
                  <a:cubicBezTo>
                    <a:pt x="75" y="15"/>
                    <a:pt x="63" y="20"/>
                    <a:pt x="59" y="28"/>
                  </a:cubicBezTo>
                  <a:cubicBezTo>
                    <a:pt x="53" y="42"/>
                    <a:pt x="66" y="49"/>
                    <a:pt x="76" y="55"/>
                  </a:cubicBezTo>
                  <a:cubicBezTo>
                    <a:pt x="81" y="57"/>
                    <a:pt x="86" y="59"/>
                    <a:pt x="91" y="61"/>
                  </a:cubicBezTo>
                  <a:cubicBezTo>
                    <a:pt x="106" y="68"/>
                    <a:pt x="124" y="60"/>
                    <a:pt x="128" y="44"/>
                  </a:cubicBezTo>
                  <a:cubicBezTo>
                    <a:pt x="133" y="27"/>
                    <a:pt x="121" y="20"/>
                    <a:pt x="107" y="16"/>
                  </a:cubicBezTo>
                  <a:cubicBezTo>
                    <a:pt x="100" y="14"/>
                    <a:pt x="93" y="14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97"/>
            <p:cNvSpPr/>
            <p:nvPr/>
          </p:nvSpPr>
          <p:spPr bwMode="auto">
            <a:xfrm>
              <a:off x="11859986" y="-317500"/>
              <a:ext cx="423863" cy="431800"/>
            </a:xfrm>
            <a:custGeom>
              <a:avLst/>
              <a:gdLst>
                <a:gd name="T0" fmla="*/ 64 w 134"/>
                <a:gd name="T1" fmla="*/ 137 h 137"/>
                <a:gd name="T2" fmla="*/ 64 w 134"/>
                <a:gd name="T3" fmla="*/ 92 h 137"/>
                <a:gd name="T4" fmla="*/ 8 w 134"/>
                <a:gd name="T5" fmla="*/ 79 h 137"/>
                <a:gd name="T6" fmla="*/ 14 w 134"/>
                <a:gd name="T7" fmla="*/ 51 h 137"/>
                <a:gd name="T8" fmla="*/ 68 w 134"/>
                <a:gd name="T9" fmla="*/ 14 h 137"/>
                <a:gd name="T10" fmla="*/ 112 w 134"/>
                <a:gd name="T11" fmla="*/ 10 h 137"/>
                <a:gd name="T12" fmla="*/ 129 w 134"/>
                <a:gd name="T13" fmla="*/ 53 h 137"/>
                <a:gd name="T14" fmla="*/ 64 w 134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37">
                  <a:moveTo>
                    <a:pt x="64" y="137"/>
                  </a:moveTo>
                  <a:cubicBezTo>
                    <a:pt x="64" y="123"/>
                    <a:pt x="64" y="109"/>
                    <a:pt x="64" y="92"/>
                  </a:cubicBezTo>
                  <a:cubicBezTo>
                    <a:pt x="40" y="103"/>
                    <a:pt x="22" y="98"/>
                    <a:pt x="8" y="79"/>
                  </a:cubicBezTo>
                  <a:cubicBezTo>
                    <a:pt x="0" y="68"/>
                    <a:pt x="3" y="58"/>
                    <a:pt x="14" y="51"/>
                  </a:cubicBezTo>
                  <a:cubicBezTo>
                    <a:pt x="32" y="39"/>
                    <a:pt x="51" y="27"/>
                    <a:pt x="68" y="14"/>
                  </a:cubicBezTo>
                  <a:cubicBezTo>
                    <a:pt x="83" y="3"/>
                    <a:pt x="98" y="0"/>
                    <a:pt x="112" y="10"/>
                  </a:cubicBezTo>
                  <a:cubicBezTo>
                    <a:pt x="125" y="20"/>
                    <a:pt x="134" y="34"/>
                    <a:pt x="129" y="53"/>
                  </a:cubicBezTo>
                  <a:cubicBezTo>
                    <a:pt x="119" y="89"/>
                    <a:pt x="91" y="126"/>
                    <a:pt x="6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Freeform 98"/>
            <p:cNvSpPr/>
            <p:nvPr/>
          </p:nvSpPr>
          <p:spPr bwMode="auto">
            <a:xfrm>
              <a:off x="9926411" y="4838700"/>
              <a:ext cx="758825" cy="536575"/>
            </a:xfrm>
            <a:custGeom>
              <a:avLst/>
              <a:gdLst>
                <a:gd name="T0" fmla="*/ 217 w 240"/>
                <a:gd name="T1" fmla="*/ 0 h 170"/>
                <a:gd name="T2" fmla="*/ 235 w 240"/>
                <a:gd name="T3" fmla="*/ 22 h 170"/>
                <a:gd name="T4" fmla="*/ 240 w 240"/>
                <a:gd name="T5" fmla="*/ 28 h 170"/>
                <a:gd name="T6" fmla="*/ 198 w 240"/>
                <a:gd name="T7" fmla="*/ 63 h 170"/>
                <a:gd name="T8" fmla="*/ 107 w 240"/>
                <a:gd name="T9" fmla="*/ 150 h 170"/>
                <a:gd name="T10" fmla="*/ 30 w 240"/>
                <a:gd name="T11" fmla="*/ 149 h 170"/>
                <a:gd name="T12" fmla="*/ 14 w 240"/>
                <a:gd name="T13" fmla="*/ 73 h 170"/>
                <a:gd name="T14" fmla="*/ 36 w 240"/>
                <a:gd name="T15" fmla="*/ 102 h 170"/>
                <a:gd name="T16" fmla="*/ 87 w 240"/>
                <a:gd name="T17" fmla="*/ 128 h 170"/>
                <a:gd name="T18" fmla="*/ 135 w 240"/>
                <a:gd name="T19" fmla="*/ 83 h 170"/>
                <a:gd name="T20" fmla="*/ 217 w 240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70">
                  <a:moveTo>
                    <a:pt x="217" y="0"/>
                  </a:moveTo>
                  <a:cubicBezTo>
                    <a:pt x="224" y="9"/>
                    <a:pt x="230" y="15"/>
                    <a:pt x="235" y="22"/>
                  </a:cubicBezTo>
                  <a:cubicBezTo>
                    <a:pt x="237" y="24"/>
                    <a:pt x="239" y="26"/>
                    <a:pt x="240" y="28"/>
                  </a:cubicBezTo>
                  <a:cubicBezTo>
                    <a:pt x="226" y="39"/>
                    <a:pt x="211" y="51"/>
                    <a:pt x="198" y="63"/>
                  </a:cubicBezTo>
                  <a:cubicBezTo>
                    <a:pt x="167" y="92"/>
                    <a:pt x="138" y="122"/>
                    <a:pt x="107" y="150"/>
                  </a:cubicBezTo>
                  <a:cubicBezTo>
                    <a:pt x="83" y="170"/>
                    <a:pt x="52" y="168"/>
                    <a:pt x="30" y="149"/>
                  </a:cubicBezTo>
                  <a:cubicBezTo>
                    <a:pt x="6" y="128"/>
                    <a:pt x="0" y="100"/>
                    <a:pt x="14" y="73"/>
                  </a:cubicBezTo>
                  <a:cubicBezTo>
                    <a:pt x="27" y="78"/>
                    <a:pt x="39" y="81"/>
                    <a:pt x="36" y="102"/>
                  </a:cubicBezTo>
                  <a:cubicBezTo>
                    <a:pt x="33" y="127"/>
                    <a:pt x="66" y="143"/>
                    <a:pt x="87" y="128"/>
                  </a:cubicBezTo>
                  <a:cubicBezTo>
                    <a:pt x="104" y="115"/>
                    <a:pt x="119" y="99"/>
                    <a:pt x="135" y="83"/>
                  </a:cubicBezTo>
                  <a:cubicBezTo>
                    <a:pt x="162" y="57"/>
                    <a:pt x="188" y="29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99"/>
            <p:cNvSpPr>
              <a:spLocks noEditPoints="1"/>
            </p:cNvSpPr>
            <p:nvPr/>
          </p:nvSpPr>
          <p:spPr bwMode="auto">
            <a:xfrm>
              <a:off x="12596586" y="4835525"/>
              <a:ext cx="476250" cy="476250"/>
            </a:xfrm>
            <a:custGeom>
              <a:avLst/>
              <a:gdLst>
                <a:gd name="T0" fmla="*/ 20 w 151"/>
                <a:gd name="T1" fmla="*/ 148 h 151"/>
                <a:gd name="T2" fmla="*/ 20 w 151"/>
                <a:gd name="T3" fmla="*/ 132 h 151"/>
                <a:gd name="T4" fmla="*/ 105 w 151"/>
                <a:gd name="T5" fmla="*/ 93 h 151"/>
                <a:gd name="T6" fmla="*/ 45 w 151"/>
                <a:gd name="T7" fmla="*/ 95 h 151"/>
                <a:gd name="T8" fmla="*/ 1 w 151"/>
                <a:gd name="T9" fmla="*/ 56 h 151"/>
                <a:gd name="T10" fmla="*/ 41 w 151"/>
                <a:gd name="T11" fmla="*/ 9 h 151"/>
                <a:gd name="T12" fmla="*/ 116 w 151"/>
                <a:gd name="T13" fmla="*/ 19 h 151"/>
                <a:gd name="T14" fmla="*/ 101 w 151"/>
                <a:gd name="T15" fmla="*/ 137 h 151"/>
                <a:gd name="T16" fmla="*/ 20 w 151"/>
                <a:gd name="T17" fmla="*/ 148 h 151"/>
                <a:gd name="T18" fmla="*/ 73 w 151"/>
                <a:gd name="T19" fmla="*/ 82 h 151"/>
                <a:gd name="T20" fmla="*/ 109 w 151"/>
                <a:gd name="T21" fmla="*/ 62 h 151"/>
                <a:gd name="T22" fmla="*/ 68 w 151"/>
                <a:gd name="T23" fmla="*/ 19 h 151"/>
                <a:gd name="T24" fmla="*/ 29 w 151"/>
                <a:gd name="T25" fmla="*/ 51 h 151"/>
                <a:gd name="T26" fmla="*/ 73 w 151"/>
                <a:gd name="T27" fmla="*/ 8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51">
                  <a:moveTo>
                    <a:pt x="20" y="148"/>
                  </a:moveTo>
                  <a:cubicBezTo>
                    <a:pt x="20" y="142"/>
                    <a:pt x="20" y="137"/>
                    <a:pt x="20" y="132"/>
                  </a:cubicBezTo>
                  <a:cubicBezTo>
                    <a:pt x="72" y="141"/>
                    <a:pt x="104" y="125"/>
                    <a:pt x="105" y="93"/>
                  </a:cubicBezTo>
                  <a:cubicBezTo>
                    <a:pt x="85" y="94"/>
                    <a:pt x="65" y="97"/>
                    <a:pt x="45" y="95"/>
                  </a:cubicBezTo>
                  <a:cubicBezTo>
                    <a:pt x="17" y="92"/>
                    <a:pt x="3" y="77"/>
                    <a:pt x="1" y="56"/>
                  </a:cubicBezTo>
                  <a:cubicBezTo>
                    <a:pt x="0" y="34"/>
                    <a:pt x="14" y="14"/>
                    <a:pt x="41" y="9"/>
                  </a:cubicBezTo>
                  <a:cubicBezTo>
                    <a:pt x="66" y="3"/>
                    <a:pt x="94" y="0"/>
                    <a:pt x="116" y="19"/>
                  </a:cubicBezTo>
                  <a:cubicBezTo>
                    <a:pt x="151" y="49"/>
                    <a:pt x="142" y="113"/>
                    <a:pt x="101" y="137"/>
                  </a:cubicBezTo>
                  <a:cubicBezTo>
                    <a:pt x="76" y="151"/>
                    <a:pt x="50" y="151"/>
                    <a:pt x="20" y="148"/>
                  </a:cubicBezTo>
                  <a:close/>
                  <a:moveTo>
                    <a:pt x="73" y="82"/>
                  </a:moveTo>
                  <a:cubicBezTo>
                    <a:pt x="82" y="74"/>
                    <a:pt x="107" y="88"/>
                    <a:pt x="109" y="62"/>
                  </a:cubicBezTo>
                  <a:cubicBezTo>
                    <a:pt x="112" y="37"/>
                    <a:pt x="93" y="19"/>
                    <a:pt x="68" y="19"/>
                  </a:cubicBezTo>
                  <a:cubicBezTo>
                    <a:pt x="45" y="19"/>
                    <a:pt x="30" y="32"/>
                    <a:pt x="29" y="51"/>
                  </a:cubicBezTo>
                  <a:cubicBezTo>
                    <a:pt x="29" y="70"/>
                    <a:pt x="44" y="82"/>
                    <a:pt x="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100"/>
            <p:cNvSpPr/>
            <p:nvPr/>
          </p:nvSpPr>
          <p:spPr bwMode="auto">
            <a:xfrm>
              <a:off x="14814324" y="3927475"/>
              <a:ext cx="757238" cy="582613"/>
            </a:xfrm>
            <a:custGeom>
              <a:avLst/>
              <a:gdLst>
                <a:gd name="T0" fmla="*/ 240 w 240"/>
                <a:gd name="T1" fmla="*/ 161 h 184"/>
                <a:gd name="T2" fmla="*/ 228 w 240"/>
                <a:gd name="T3" fmla="*/ 184 h 184"/>
                <a:gd name="T4" fmla="*/ 45 w 240"/>
                <a:gd name="T5" fmla="*/ 77 h 184"/>
                <a:gd name="T6" fmla="*/ 23 w 240"/>
                <a:gd name="T7" fmla="*/ 116 h 184"/>
                <a:gd name="T8" fmla="*/ 0 w 240"/>
                <a:gd name="T9" fmla="*/ 102 h 184"/>
                <a:gd name="T10" fmla="*/ 55 w 240"/>
                <a:gd name="T11" fmla="*/ 0 h 184"/>
                <a:gd name="T12" fmla="*/ 76 w 240"/>
                <a:gd name="T13" fmla="*/ 12 h 184"/>
                <a:gd name="T14" fmla="*/ 76 w 240"/>
                <a:gd name="T15" fmla="*/ 17 h 184"/>
                <a:gd name="T16" fmla="*/ 94 w 240"/>
                <a:gd name="T17" fmla="*/ 75 h 184"/>
                <a:gd name="T18" fmla="*/ 167 w 240"/>
                <a:gd name="T19" fmla="*/ 118 h 184"/>
                <a:gd name="T20" fmla="*/ 240 w 240"/>
                <a:gd name="T21" fmla="*/ 1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84">
                  <a:moveTo>
                    <a:pt x="240" y="161"/>
                  </a:moveTo>
                  <a:cubicBezTo>
                    <a:pt x="235" y="169"/>
                    <a:pt x="232" y="176"/>
                    <a:pt x="228" y="184"/>
                  </a:cubicBezTo>
                  <a:cubicBezTo>
                    <a:pt x="166" y="148"/>
                    <a:pt x="106" y="113"/>
                    <a:pt x="45" y="77"/>
                  </a:cubicBezTo>
                  <a:cubicBezTo>
                    <a:pt x="37" y="90"/>
                    <a:pt x="30" y="102"/>
                    <a:pt x="23" y="116"/>
                  </a:cubicBezTo>
                  <a:cubicBezTo>
                    <a:pt x="15" y="111"/>
                    <a:pt x="8" y="107"/>
                    <a:pt x="0" y="102"/>
                  </a:cubicBezTo>
                  <a:cubicBezTo>
                    <a:pt x="19" y="68"/>
                    <a:pt x="37" y="34"/>
                    <a:pt x="55" y="0"/>
                  </a:cubicBezTo>
                  <a:cubicBezTo>
                    <a:pt x="64" y="5"/>
                    <a:pt x="71" y="9"/>
                    <a:pt x="76" y="12"/>
                  </a:cubicBezTo>
                  <a:cubicBezTo>
                    <a:pt x="76" y="15"/>
                    <a:pt x="76" y="16"/>
                    <a:pt x="76" y="17"/>
                  </a:cubicBezTo>
                  <a:cubicBezTo>
                    <a:pt x="59" y="54"/>
                    <a:pt x="58" y="54"/>
                    <a:pt x="94" y="75"/>
                  </a:cubicBezTo>
                  <a:cubicBezTo>
                    <a:pt x="118" y="90"/>
                    <a:pt x="143" y="104"/>
                    <a:pt x="167" y="118"/>
                  </a:cubicBezTo>
                  <a:cubicBezTo>
                    <a:pt x="191" y="132"/>
                    <a:pt x="215" y="146"/>
                    <a:pt x="240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101"/>
            <p:cNvSpPr/>
            <p:nvPr/>
          </p:nvSpPr>
          <p:spPr bwMode="auto">
            <a:xfrm>
              <a:off x="10302649" y="4960937"/>
              <a:ext cx="523875" cy="609600"/>
            </a:xfrm>
            <a:custGeom>
              <a:avLst/>
              <a:gdLst>
                <a:gd name="T0" fmla="*/ 142 w 166"/>
                <a:gd name="T1" fmla="*/ 0 h 193"/>
                <a:gd name="T2" fmla="*/ 166 w 166"/>
                <a:gd name="T3" fmla="*/ 21 h 193"/>
                <a:gd name="T4" fmla="*/ 26 w 166"/>
                <a:gd name="T5" fmla="*/ 193 h 193"/>
                <a:gd name="T6" fmla="*/ 19 w 166"/>
                <a:gd name="T7" fmla="*/ 152 h 193"/>
                <a:gd name="T8" fmla="*/ 142 w 166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93">
                  <a:moveTo>
                    <a:pt x="142" y="0"/>
                  </a:moveTo>
                  <a:cubicBezTo>
                    <a:pt x="151" y="8"/>
                    <a:pt x="158" y="14"/>
                    <a:pt x="166" y="21"/>
                  </a:cubicBezTo>
                  <a:cubicBezTo>
                    <a:pt x="119" y="80"/>
                    <a:pt x="72" y="137"/>
                    <a:pt x="26" y="193"/>
                  </a:cubicBezTo>
                  <a:cubicBezTo>
                    <a:pt x="0" y="176"/>
                    <a:pt x="0" y="176"/>
                    <a:pt x="19" y="152"/>
                  </a:cubicBezTo>
                  <a:cubicBezTo>
                    <a:pt x="59" y="102"/>
                    <a:pt x="100" y="52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102"/>
            <p:cNvSpPr/>
            <p:nvPr/>
          </p:nvSpPr>
          <p:spPr bwMode="auto">
            <a:xfrm>
              <a:off x="13190311" y="5445125"/>
              <a:ext cx="280988" cy="698500"/>
            </a:xfrm>
            <a:custGeom>
              <a:avLst/>
              <a:gdLst>
                <a:gd name="T0" fmla="*/ 0 w 89"/>
                <a:gd name="T1" fmla="*/ 8 h 221"/>
                <a:gd name="T2" fmla="*/ 29 w 89"/>
                <a:gd name="T3" fmla="*/ 0 h 221"/>
                <a:gd name="T4" fmla="*/ 89 w 89"/>
                <a:gd name="T5" fmla="*/ 212 h 221"/>
                <a:gd name="T6" fmla="*/ 60 w 89"/>
                <a:gd name="T7" fmla="*/ 221 h 221"/>
                <a:gd name="T8" fmla="*/ 0 w 89"/>
                <a:gd name="T9" fmla="*/ 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1">
                  <a:moveTo>
                    <a:pt x="0" y="8"/>
                  </a:moveTo>
                  <a:cubicBezTo>
                    <a:pt x="11" y="5"/>
                    <a:pt x="18" y="3"/>
                    <a:pt x="29" y="0"/>
                  </a:cubicBezTo>
                  <a:cubicBezTo>
                    <a:pt x="49" y="70"/>
                    <a:pt x="69" y="140"/>
                    <a:pt x="89" y="212"/>
                  </a:cubicBezTo>
                  <a:cubicBezTo>
                    <a:pt x="80" y="215"/>
                    <a:pt x="71" y="217"/>
                    <a:pt x="60" y="221"/>
                  </a:cubicBezTo>
                  <a:cubicBezTo>
                    <a:pt x="40" y="150"/>
                    <a:pt x="20" y="8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103"/>
            <p:cNvSpPr/>
            <p:nvPr/>
          </p:nvSpPr>
          <p:spPr bwMode="auto">
            <a:xfrm>
              <a:off x="14706374" y="4360862"/>
              <a:ext cx="663575" cy="449263"/>
            </a:xfrm>
            <a:custGeom>
              <a:avLst/>
              <a:gdLst>
                <a:gd name="T0" fmla="*/ 210 w 210"/>
                <a:gd name="T1" fmla="*/ 122 h 142"/>
                <a:gd name="T2" fmla="*/ 192 w 210"/>
                <a:gd name="T3" fmla="*/ 142 h 142"/>
                <a:gd name="T4" fmla="*/ 0 w 210"/>
                <a:gd name="T5" fmla="*/ 22 h 142"/>
                <a:gd name="T6" fmla="*/ 15 w 210"/>
                <a:gd name="T7" fmla="*/ 0 h 142"/>
                <a:gd name="T8" fmla="*/ 210 w 210"/>
                <a:gd name="T9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42">
                  <a:moveTo>
                    <a:pt x="210" y="122"/>
                  </a:moveTo>
                  <a:cubicBezTo>
                    <a:pt x="204" y="130"/>
                    <a:pt x="198" y="136"/>
                    <a:pt x="192" y="142"/>
                  </a:cubicBezTo>
                  <a:cubicBezTo>
                    <a:pt x="129" y="102"/>
                    <a:pt x="65" y="63"/>
                    <a:pt x="0" y="22"/>
                  </a:cubicBezTo>
                  <a:cubicBezTo>
                    <a:pt x="5" y="14"/>
                    <a:pt x="10" y="8"/>
                    <a:pt x="15" y="0"/>
                  </a:cubicBezTo>
                  <a:cubicBezTo>
                    <a:pt x="80" y="40"/>
                    <a:pt x="144" y="80"/>
                    <a:pt x="210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104"/>
            <p:cNvSpPr/>
            <p:nvPr/>
          </p:nvSpPr>
          <p:spPr bwMode="auto">
            <a:xfrm>
              <a:off x="13203011" y="4594225"/>
              <a:ext cx="357188" cy="522288"/>
            </a:xfrm>
            <a:custGeom>
              <a:avLst/>
              <a:gdLst>
                <a:gd name="T0" fmla="*/ 0 w 113"/>
                <a:gd name="T1" fmla="*/ 54 h 165"/>
                <a:gd name="T2" fmla="*/ 93 w 113"/>
                <a:gd name="T3" fmla="*/ 6 h 165"/>
                <a:gd name="T4" fmla="*/ 113 w 113"/>
                <a:gd name="T5" fmla="*/ 17 h 165"/>
                <a:gd name="T6" fmla="*/ 110 w 113"/>
                <a:gd name="T7" fmla="*/ 141 h 165"/>
                <a:gd name="T8" fmla="*/ 97 w 113"/>
                <a:gd name="T9" fmla="*/ 165 h 165"/>
                <a:gd name="T10" fmla="*/ 90 w 113"/>
                <a:gd name="T11" fmla="*/ 162 h 165"/>
                <a:gd name="T12" fmla="*/ 90 w 113"/>
                <a:gd name="T13" fmla="*/ 30 h 165"/>
                <a:gd name="T14" fmla="*/ 18 w 113"/>
                <a:gd name="T15" fmla="*/ 65 h 165"/>
                <a:gd name="T16" fmla="*/ 0 w 113"/>
                <a:gd name="T17" fmla="*/ 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65">
                  <a:moveTo>
                    <a:pt x="0" y="54"/>
                  </a:moveTo>
                  <a:cubicBezTo>
                    <a:pt x="31" y="38"/>
                    <a:pt x="62" y="22"/>
                    <a:pt x="93" y="6"/>
                  </a:cubicBezTo>
                  <a:cubicBezTo>
                    <a:pt x="105" y="0"/>
                    <a:pt x="113" y="1"/>
                    <a:pt x="113" y="17"/>
                  </a:cubicBezTo>
                  <a:cubicBezTo>
                    <a:pt x="112" y="59"/>
                    <a:pt x="112" y="100"/>
                    <a:pt x="110" y="141"/>
                  </a:cubicBezTo>
                  <a:cubicBezTo>
                    <a:pt x="109" y="149"/>
                    <a:pt x="101" y="157"/>
                    <a:pt x="97" y="165"/>
                  </a:cubicBezTo>
                  <a:cubicBezTo>
                    <a:pt x="94" y="164"/>
                    <a:pt x="92" y="163"/>
                    <a:pt x="90" y="162"/>
                  </a:cubicBezTo>
                  <a:cubicBezTo>
                    <a:pt x="90" y="119"/>
                    <a:pt x="90" y="77"/>
                    <a:pt x="90" y="30"/>
                  </a:cubicBezTo>
                  <a:cubicBezTo>
                    <a:pt x="64" y="43"/>
                    <a:pt x="41" y="53"/>
                    <a:pt x="18" y="65"/>
                  </a:cubicBezTo>
                  <a:cubicBezTo>
                    <a:pt x="8" y="71"/>
                    <a:pt x="1" y="7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105"/>
            <p:cNvSpPr/>
            <p:nvPr/>
          </p:nvSpPr>
          <p:spPr bwMode="auto">
            <a:xfrm>
              <a:off x="11958411" y="50800"/>
              <a:ext cx="328613" cy="312738"/>
            </a:xfrm>
            <a:custGeom>
              <a:avLst/>
              <a:gdLst>
                <a:gd name="T0" fmla="*/ 104 w 104"/>
                <a:gd name="T1" fmla="*/ 17 h 99"/>
                <a:gd name="T2" fmla="*/ 63 w 104"/>
                <a:gd name="T3" fmla="*/ 88 h 99"/>
                <a:gd name="T4" fmla="*/ 2 w 104"/>
                <a:gd name="T5" fmla="*/ 68 h 99"/>
                <a:gd name="T6" fmla="*/ 11 w 104"/>
                <a:gd name="T7" fmla="*/ 48 h 99"/>
                <a:gd name="T8" fmla="*/ 80 w 104"/>
                <a:gd name="T9" fmla="*/ 6 h 99"/>
                <a:gd name="T10" fmla="*/ 98 w 104"/>
                <a:gd name="T11" fmla="*/ 2 h 99"/>
                <a:gd name="T12" fmla="*/ 104 w 104"/>
                <a:gd name="T13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9">
                  <a:moveTo>
                    <a:pt x="104" y="17"/>
                  </a:moveTo>
                  <a:cubicBezTo>
                    <a:pt x="100" y="48"/>
                    <a:pt x="85" y="71"/>
                    <a:pt x="63" y="88"/>
                  </a:cubicBezTo>
                  <a:cubicBezTo>
                    <a:pt x="49" y="99"/>
                    <a:pt x="6" y="85"/>
                    <a:pt x="2" y="68"/>
                  </a:cubicBezTo>
                  <a:cubicBezTo>
                    <a:pt x="0" y="62"/>
                    <a:pt x="6" y="49"/>
                    <a:pt x="11" y="48"/>
                  </a:cubicBezTo>
                  <a:cubicBezTo>
                    <a:pt x="39" y="40"/>
                    <a:pt x="58" y="21"/>
                    <a:pt x="80" y="6"/>
                  </a:cubicBezTo>
                  <a:cubicBezTo>
                    <a:pt x="85" y="3"/>
                    <a:pt x="94" y="0"/>
                    <a:pt x="98" y="2"/>
                  </a:cubicBezTo>
                  <a:cubicBezTo>
                    <a:pt x="102" y="4"/>
                    <a:pt x="103" y="13"/>
                    <a:pt x="10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106"/>
            <p:cNvSpPr/>
            <p:nvPr/>
          </p:nvSpPr>
          <p:spPr bwMode="auto">
            <a:xfrm>
              <a:off x="13885636" y="838200"/>
              <a:ext cx="239713" cy="303213"/>
            </a:xfrm>
            <a:custGeom>
              <a:avLst/>
              <a:gdLst>
                <a:gd name="T0" fmla="*/ 75 w 76"/>
                <a:gd name="T1" fmla="*/ 60 h 96"/>
                <a:gd name="T2" fmla="*/ 55 w 76"/>
                <a:gd name="T3" fmla="*/ 90 h 96"/>
                <a:gd name="T4" fmla="*/ 2 w 76"/>
                <a:gd name="T5" fmla="*/ 82 h 96"/>
                <a:gd name="T6" fmla="*/ 0 w 76"/>
                <a:gd name="T7" fmla="*/ 73 h 96"/>
                <a:gd name="T8" fmla="*/ 6 w 76"/>
                <a:gd name="T9" fmla="*/ 26 h 96"/>
                <a:gd name="T10" fmla="*/ 36 w 76"/>
                <a:gd name="T11" fmla="*/ 5 h 96"/>
                <a:gd name="T12" fmla="*/ 75 w 76"/>
                <a:gd name="T13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96">
                  <a:moveTo>
                    <a:pt x="75" y="60"/>
                  </a:moveTo>
                  <a:cubicBezTo>
                    <a:pt x="76" y="73"/>
                    <a:pt x="71" y="85"/>
                    <a:pt x="55" y="90"/>
                  </a:cubicBezTo>
                  <a:cubicBezTo>
                    <a:pt x="36" y="96"/>
                    <a:pt x="18" y="94"/>
                    <a:pt x="2" y="82"/>
                  </a:cubicBezTo>
                  <a:cubicBezTo>
                    <a:pt x="0" y="80"/>
                    <a:pt x="0" y="76"/>
                    <a:pt x="0" y="73"/>
                  </a:cubicBezTo>
                  <a:cubicBezTo>
                    <a:pt x="2" y="57"/>
                    <a:pt x="4" y="42"/>
                    <a:pt x="6" y="26"/>
                  </a:cubicBezTo>
                  <a:cubicBezTo>
                    <a:pt x="8" y="9"/>
                    <a:pt x="19" y="0"/>
                    <a:pt x="36" y="5"/>
                  </a:cubicBezTo>
                  <a:cubicBezTo>
                    <a:pt x="63" y="13"/>
                    <a:pt x="74" y="28"/>
                    <a:pt x="7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107"/>
            <p:cNvSpPr/>
            <p:nvPr/>
          </p:nvSpPr>
          <p:spPr bwMode="auto">
            <a:xfrm>
              <a:off x="11288486" y="4664075"/>
              <a:ext cx="360363" cy="490538"/>
            </a:xfrm>
            <a:custGeom>
              <a:avLst/>
              <a:gdLst>
                <a:gd name="T0" fmla="*/ 55 w 114"/>
                <a:gd name="T1" fmla="*/ 119 h 155"/>
                <a:gd name="T2" fmla="*/ 82 w 114"/>
                <a:gd name="T3" fmla="*/ 138 h 155"/>
                <a:gd name="T4" fmla="*/ 61 w 114"/>
                <a:gd name="T5" fmla="*/ 140 h 155"/>
                <a:gd name="T6" fmla="*/ 6 w 114"/>
                <a:gd name="T7" fmla="*/ 91 h 155"/>
                <a:gd name="T8" fmla="*/ 35 w 114"/>
                <a:gd name="T9" fmla="*/ 106 h 155"/>
                <a:gd name="T10" fmla="*/ 81 w 114"/>
                <a:gd name="T11" fmla="*/ 26 h 155"/>
                <a:gd name="T12" fmla="*/ 48 w 114"/>
                <a:gd name="T13" fmla="*/ 4 h 155"/>
                <a:gd name="T14" fmla="*/ 66 w 114"/>
                <a:gd name="T15" fmla="*/ 1 h 155"/>
                <a:gd name="T16" fmla="*/ 99 w 114"/>
                <a:gd name="T17" fmla="*/ 3 h 155"/>
                <a:gd name="T18" fmla="*/ 112 w 114"/>
                <a:gd name="T19" fmla="*/ 8 h 155"/>
                <a:gd name="T20" fmla="*/ 111 w 114"/>
                <a:gd name="T21" fmla="*/ 22 h 155"/>
                <a:gd name="T22" fmla="*/ 55 w 114"/>
                <a:gd name="T23" fmla="*/ 1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55">
                  <a:moveTo>
                    <a:pt x="55" y="119"/>
                  </a:moveTo>
                  <a:cubicBezTo>
                    <a:pt x="65" y="126"/>
                    <a:pt x="74" y="132"/>
                    <a:pt x="82" y="138"/>
                  </a:cubicBezTo>
                  <a:cubicBezTo>
                    <a:pt x="77" y="155"/>
                    <a:pt x="68" y="144"/>
                    <a:pt x="61" y="140"/>
                  </a:cubicBezTo>
                  <a:cubicBezTo>
                    <a:pt x="0" y="104"/>
                    <a:pt x="0" y="104"/>
                    <a:pt x="6" y="91"/>
                  </a:cubicBezTo>
                  <a:cubicBezTo>
                    <a:pt x="15" y="95"/>
                    <a:pt x="25" y="100"/>
                    <a:pt x="35" y="106"/>
                  </a:cubicBezTo>
                  <a:cubicBezTo>
                    <a:pt x="50" y="79"/>
                    <a:pt x="65" y="53"/>
                    <a:pt x="81" y="26"/>
                  </a:cubicBezTo>
                  <a:cubicBezTo>
                    <a:pt x="71" y="20"/>
                    <a:pt x="62" y="13"/>
                    <a:pt x="48" y="4"/>
                  </a:cubicBezTo>
                  <a:cubicBezTo>
                    <a:pt x="57" y="2"/>
                    <a:pt x="61" y="0"/>
                    <a:pt x="66" y="1"/>
                  </a:cubicBezTo>
                  <a:cubicBezTo>
                    <a:pt x="77" y="1"/>
                    <a:pt x="88" y="2"/>
                    <a:pt x="99" y="3"/>
                  </a:cubicBezTo>
                  <a:cubicBezTo>
                    <a:pt x="104" y="4"/>
                    <a:pt x="110" y="5"/>
                    <a:pt x="112" y="8"/>
                  </a:cubicBezTo>
                  <a:cubicBezTo>
                    <a:pt x="114" y="11"/>
                    <a:pt x="113" y="18"/>
                    <a:pt x="111" y="22"/>
                  </a:cubicBezTo>
                  <a:cubicBezTo>
                    <a:pt x="93" y="54"/>
                    <a:pt x="75" y="85"/>
                    <a:pt x="5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108"/>
            <p:cNvSpPr/>
            <p:nvPr/>
          </p:nvSpPr>
          <p:spPr bwMode="auto">
            <a:xfrm>
              <a:off x="11380561" y="-306388"/>
              <a:ext cx="261938" cy="298450"/>
            </a:xfrm>
            <a:custGeom>
              <a:avLst/>
              <a:gdLst>
                <a:gd name="T0" fmla="*/ 27 w 83"/>
                <a:gd name="T1" fmla="*/ 94 h 94"/>
                <a:gd name="T2" fmla="*/ 5 w 83"/>
                <a:gd name="T3" fmla="*/ 33 h 94"/>
                <a:gd name="T4" fmla="*/ 32 w 83"/>
                <a:gd name="T5" fmla="*/ 6 h 94"/>
                <a:gd name="T6" fmla="*/ 80 w 83"/>
                <a:gd name="T7" fmla="*/ 41 h 94"/>
                <a:gd name="T8" fmla="*/ 43 w 83"/>
                <a:gd name="T9" fmla="*/ 86 h 94"/>
                <a:gd name="T10" fmla="*/ 27 w 83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94">
                  <a:moveTo>
                    <a:pt x="27" y="94"/>
                  </a:moveTo>
                  <a:cubicBezTo>
                    <a:pt x="19" y="71"/>
                    <a:pt x="10" y="52"/>
                    <a:pt x="5" y="33"/>
                  </a:cubicBezTo>
                  <a:cubicBezTo>
                    <a:pt x="0" y="11"/>
                    <a:pt x="11" y="0"/>
                    <a:pt x="32" y="6"/>
                  </a:cubicBezTo>
                  <a:cubicBezTo>
                    <a:pt x="52" y="12"/>
                    <a:pt x="78" y="18"/>
                    <a:pt x="80" y="41"/>
                  </a:cubicBezTo>
                  <a:cubicBezTo>
                    <a:pt x="83" y="63"/>
                    <a:pt x="61" y="75"/>
                    <a:pt x="43" y="86"/>
                  </a:cubicBezTo>
                  <a:cubicBezTo>
                    <a:pt x="39" y="89"/>
                    <a:pt x="33" y="91"/>
                    <a:pt x="27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109"/>
            <p:cNvSpPr/>
            <p:nvPr/>
          </p:nvSpPr>
          <p:spPr bwMode="auto">
            <a:xfrm>
              <a:off x="11355161" y="57150"/>
              <a:ext cx="249238" cy="303213"/>
            </a:xfrm>
            <a:custGeom>
              <a:avLst/>
              <a:gdLst>
                <a:gd name="T0" fmla="*/ 0 w 79"/>
                <a:gd name="T1" fmla="*/ 30 h 96"/>
                <a:gd name="T2" fmla="*/ 12 w 79"/>
                <a:gd name="T3" fmla="*/ 12 h 96"/>
                <a:gd name="T4" fmla="*/ 67 w 79"/>
                <a:gd name="T5" fmla="*/ 25 h 96"/>
                <a:gd name="T6" fmla="*/ 68 w 79"/>
                <a:gd name="T7" fmla="*/ 66 h 96"/>
                <a:gd name="T8" fmla="*/ 58 w 79"/>
                <a:gd name="T9" fmla="*/ 79 h 96"/>
                <a:gd name="T10" fmla="*/ 16 w 79"/>
                <a:gd name="T11" fmla="*/ 71 h 96"/>
                <a:gd name="T12" fmla="*/ 0 w 79"/>
                <a:gd name="T13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6">
                  <a:moveTo>
                    <a:pt x="0" y="30"/>
                  </a:moveTo>
                  <a:cubicBezTo>
                    <a:pt x="4" y="24"/>
                    <a:pt x="7" y="16"/>
                    <a:pt x="12" y="12"/>
                  </a:cubicBezTo>
                  <a:cubicBezTo>
                    <a:pt x="26" y="0"/>
                    <a:pt x="49" y="6"/>
                    <a:pt x="67" y="25"/>
                  </a:cubicBezTo>
                  <a:cubicBezTo>
                    <a:pt x="79" y="38"/>
                    <a:pt x="77" y="52"/>
                    <a:pt x="68" y="66"/>
                  </a:cubicBezTo>
                  <a:cubicBezTo>
                    <a:pt x="65" y="71"/>
                    <a:pt x="62" y="75"/>
                    <a:pt x="58" y="79"/>
                  </a:cubicBezTo>
                  <a:cubicBezTo>
                    <a:pt x="40" y="96"/>
                    <a:pt x="26" y="94"/>
                    <a:pt x="16" y="71"/>
                  </a:cubicBezTo>
                  <a:cubicBezTo>
                    <a:pt x="10" y="58"/>
                    <a:pt x="5" y="45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110"/>
            <p:cNvSpPr/>
            <p:nvPr/>
          </p:nvSpPr>
          <p:spPr bwMode="auto">
            <a:xfrm>
              <a:off x="9291411" y="1674812"/>
              <a:ext cx="269875" cy="228600"/>
            </a:xfrm>
            <a:custGeom>
              <a:avLst/>
              <a:gdLst>
                <a:gd name="T0" fmla="*/ 75 w 85"/>
                <a:gd name="T1" fmla="*/ 72 h 72"/>
                <a:gd name="T2" fmla="*/ 37 w 85"/>
                <a:gd name="T3" fmla="*/ 59 h 72"/>
                <a:gd name="T4" fmla="*/ 1 w 85"/>
                <a:gd name="T5" fmla="*/ 23 h 72"/>
                <a:gd name="T6" fmla="*/ 9 w 85"/>
                <a:gd name="T7" fmla="*/ 10 h 72"/>
                <a:gd name="T8" fmla="*/ 51 w 85"/>
                <a:gd name="T9" fmla="*/ 3 h 72"/>
                <a:gd name="T10" fmla="*/ 84 w 85"/>
                <a:gd name="T11" fmla="*/ 30 h 72"/>
                <a:gd name="T12" fmla="*/ 75 w 8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2">
                  <a:moveTo>
                    <a:pt x="75" y="72"/>
                  </a:moveTo>
                  <a:cubicBezTo>
                    <a:pt x="59" y="66"/>
                    <a:pt x="48" y="62"/>
                    <a:pt x="37" y="59"/>
                  </a:cubicBezTo>
                  <a:cubicBezTo>
                    <a:pt x="18" y="53"/>
                    <a:pt x="4" y="43"/>
                    <a:pt x="1" y="23"/>
                  </a:cubicBezTo>
                  <a:cubicBezTo>
                    <a:pt x="0" y="19"/>
                    <a:pt x="5" y="11"/>
                    <a:pt x="9" y="10"/>
                  </a:cubicBezTo>
                  <a:cubicBezTo>
                    <a:pt x="23" y="6"/>
                    <a:pt x="37" y="6"/>
                    <a:pt x="51" y="3"/>
                  </a:cubicBezTo>
                  <a:cubicBezTo>
                    <a:pt x="71" y="0"/>
                    <a:pt x="85" y="10"/>
                    <a:pt x="84" y="30"/>
                  </a:cubicBezTo>
                  <a:cubicBezTo>
                    <a:pt x="82" y="45"/>
                    <a:pt x="78" y="59"/>
                    <a:pt x="7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111"/>
            <p:cNvSpPr/>
            <p:nvPr/>
          </p:nvSpPr>
          <p:spPr bwMode="auto">
            <a:xfrm>
              <a:off x="9510486" y="1884362"/>
              <a:ext cx="280988" cy="239713"/>
            </a:xfrm>
            <a:custGeom>
              <a:avLst/>
              <a:gdLst>
                <a:gd name="T0" fmla="*/ 77 w 89"/>
                <a:gd name="T1" fmla="*/ 76 h 76"/>
                <a:gd name="T2" fmla="*/ 29 w 89"/>
                <a:gd name="T3" fmla="*/ 56 h 76"/>
                <a:gd name="T4" fmla="*/ 17 w 89"/>
                <a:gd name="T5" fmla="*/ 50 h 76"/>
                <a:gd name="T6" fmla="*/ 0 w 89"/>
                <a:gd name="T7" fmla="*/ 26 h 76"/>
                <a:gd name="T8" fmla="*/ 23 w 89"/>
                <a:gd name="T9" fmla="*/ 14 h 76"/>
                <a:gd name="T10" fmla="*/ 75 w 89"/>
                <a:gd name="T11" fmla="*/ 18 h 76"/>
                <a:gd name="T12" fmla="*/ 77 w 89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6">
                  <a:moveTo>
                    <a:pt x="77" y="76"/>
                  </a:moveTo>
                  <a:cubicBezTo>
                    <a:pt x="61" y="69"/>
                    <a:pt x="45" y="63"/>
                    <a:pt x="29" y="56"/>
                  </a:cubicBezTo>
                  <a:cubicBezTo>
                    <a:pt x="25" y="54"/>
                    <a:pt x="20" y="53"/>
                    <a:pt x="17" y="50"/>
                  </a:cubicBezTo>
                  <a:cubicBezTo>
                    <a:pt x="11" y="43"/>
                    <a:pt x="6" y="34"/>
                    <a:pt x="0" y="26"/>
                  </a:cubicBezTo>
                  <a:cubicBezTo>
                    <a:pt x="8" y="22"/>
                    <a:pt x="15" y="16"/>
                    <a:pt x="23" y="14"/>
                  </a:cubicBezTo>
                  <a:cubicBezTo>
                    <a:pt x="41" y="10"/>
                    <a:pt x="61" y="0"/>
                    <a:pt x="75" y="18"/>
                  </a:cubicBezTo>
                  <a:cubicBezTo>
                    <a:pt x="89" y="37"/>
                    <a:pt x="84" y="58"/>
                    <a:pt x="7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112"/>
            <p:cNvSpPr/>
            <p:nvPr/>
          </p:nvSpPr>
          <p:spPr bwMode="auto">
            <a:xfrm>
              <a:off x="14734949" y="1489075"/>
              <a:ext cx="188913" cy="217488"/>
            </a:xfrm>
            <a:custGeom>
              <a:avLst/>
              <a:gdLst>
                <a:gd name="T0" fmla="*/ 60 w 60"/>
                <a:gd name="T1" fmla="*/ 27 h 69"/>
                <a:gd name="T2" fmla="*/ 49 w 60"/>
                <a:gd name="T3" fmla="*/ 51 h 69"/>
                <a:gd name="T4" fmla="*/ 11 w 60"/>
                <a:gd name="T5" fmla="*/ 61 h 69"/>
                <a:gd name="T6" fmla="*/ 13 w 60"/>
                <a:gd name="T7" fmla="*/ 22 h 69"/>
                <a:gd name="T8" fmla="*/ 25 w 60"/>
                <a:gd name="T9" fmla="*/ 11 h 69"/>
                <a:gd name="T10" fmla="*/ 46 w 60"/>
                <a:gd name="T11" fmla="*/ 3 h 69"/>
                <a:gd name="T12" fmla="*/ 60 w 60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9">
                  <a:moveTo>
                    <a:pt x="60" y="27"/>
                  </a:moveTo>
                  <a:cubicBezTo>
                    <a:pt x="56" y="37"/>
                    <a:pt x="54" y="45"/>
                    <a:pt x="49" y="51"/>
                  </a:cubicBezTo>
                  <a:cubicBezTo>
                    <a:pt x="39" y="65"/>
                    <a:pt x="22" y="69"/>
                    <a:pt x="11" y="61"/>
                  </a:cubicBezTo>
                  <a:cubicBezTo>
                    <a:pt x="0" y="52"/>
                    <a:pt x="1" y="37"/>
                    <a:pt x="13" y="22"/>
                  </a:cubicBezTo>
                  <a:cubicBezTo>
                    <a:pt x="17" y="18"/>
                    <a:pt x="20" y="13"/>
                    <a:pt x="25" y="11"/>
                  </a:cubicBezTo>
                  <a:cubicBezTo>
                    <a:pt x="32" y="7"/>
                    <a:pt x="43" y="0"/>
                    <a:pt x="46" y="3"/>
                  </a:cubicBezTo>
                  <a:cubicBezTo>
                    <a:pt x="53" y="8"/>
                    <a:pt x="56" y="19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03" name="组合 702"/>
          <p:cNvGrpSpPr/>
          <p:nvPr/>
        </p:nvGrpSpPr>
        <p:grpSpPr>
          <a:xfrm>
            <a:off x="9999345" y="149225"/>
            <a:ext cx="1774825" cy="617855"/>
            <a:chOff x="6815138" y="1806575"/>
            <a:chExt cx="2881312" cy="1009650"/>
          </a:xfrm>
        </p:grpSpPr>
        <p:sp>
          <p:nvSpPr>
            <p:cNvPr id="704" name="Freeform 121"/>
            <p:cNvSpPr/>
            <p:nvPr/>
          </p:nvSpPr>
          <p:spPr bwMode="auto">
            <a:xfrm>
              <a:off x="8842375" y="2344738"/>
              <a:ext cx="147637" cy="152400"/>
            </a:xfrm>
            <a:custGeom>
              <a:avLst/>
              <a:gdLst>
                <a:gd name="T0" fmla="*/ 13 w 47"/>
                <a:gd name="T1" fmla="*/ 47 h 48"/>
                <a:gd name="T2" fmla="*/ 8 w 47"/>
                <a:gd name="T3" fmla="*/ 33 h 48"/>
                <a:gd name="T4" fmla="*/ 0 w 47"/>
                <a:gd name="T5" fmla="*/ 14 h 48"/>
                <a:gd name="T6" fmla="*/ 30 w 47"/>
                <a:gd name="T7" fmla="*/ 5 h 48"/>
                <a:gd name="T8" fmla="*/ 36 w 47"/>
                <a:gd name="T9" fmla="*/ 12 h 48"/>
                <a:gd name="T10" fmla="*/ 39 w 47"/>
                <a:gd name="T11" fmla="*/ 38 h 48"/>
                <a:gd name="T12" fmla="*/ 13 w 47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8">
                  <a:moveTo>
                    <a:pt x="13" y="47"/>
                  </a:moveTo>
                  <a:cubicBezTo>
                    <a:pt x="3" y="44"/>
                    <a:pt x="9" y="41"/>
                    <a:pt x="8" y="33"/>
                  </a:cubicBezTo>
                  <a:cubicBezTo>
                    <a:pt x="6" y="26"/>
                    <a:pt x="0" y="19"/>
                    <a:pt x="0" y="14"/>
                  </a:cubicBezTo>
                  <a:cubicBezTo>
                    <a:pt x="1" y="0"/>
                    <a:pt x="19" y="1"/>
                    <a:pt x="30" y="5"/>
                  </a:cubicBezTo>
                  <a:cubicBezTo>
                    <a:pt x="32" y="6"/>
                    <a:pt x="34" y="9"/>
                    <a:pt x="36" y="12"/>
                  </a:cubicBezTo>
                  <a:cubicBezTo>
                    <a:pt x="41" y="19"/>
                    <a:pt x="47" y="30"/>
                    <a:pt x="39" y="38"/>
                  </a:cubicBezTo>
                  <a:cubicBezTo>
                    <a:pt x="32" y="45"/>
                    <a:pt x="21" y="48"/>
                    <a:pt x="13" y="4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5" name="Freeform 122"/>
            <p:cNvSpPr/>
            <p:nvPr/>
          </p:nvSpPr>
          <p:spPr bwMode="auto">
            <a:xfrm>
              <a:off x="8397875" y="1892300"/>
              <a:ext cx="536575" cy="554038"/>
            </a:xfrm>
            <a:custGeom>
              <a:avLst/>
              <a:gdLst>
                <a:gd name="T0" fmla="*/ 44 w 169"/>
                <a:gd name="T1" fmla="*/ 174 h 174"/>
                <a:gd name="T2" fmla="*/ 43 w 169"/>
                <a:gd name="T3" fmla="*/ 173 h 174"/>
                <a:gd name="T4" fmla="*/ 43 w 169"/>
                <a:gd name="T5" fmla="*/ 170 h 174"/>
                <a:gd name="T6" fmla="*/ 72 w 169"/>
                <a:gd name="T7" fmla="*/ 151 h 174"/>
                <a:gd name="T8" fmla="*/ 89 w 169"/>
                <a:gd name="T9" fmla="*/ 129 h 174"/>
                <a:gd name="T10" fmla="*/ 33 w 169"/>
                <a:gd name="T11" fmla="*/ 150 h 174"/>
                <a:gd name="T12" fmla="*/ 11 w 169"/>
                <a:gd name="T13" fmla="*/ 140 h 174"/>
                <a:gd name="T14" fmla="*/ 11 w 169"/>
                <a:gd name="T15" fmla="*/ 139 h 174"/>
                <a:gd name="T16" fmla="*/ 11 w 169"/>
                <a:gd name="T17" fmla="*/ 120 h 174"/>
                <a:gd name="T18" fmla="*/ 79 w 169"/>
                <a:gd name="T19" fmla="*/ 104 h 174"/>
                <a:gd name="T20" fmla="*/ 98 w 169"/>
                <a:gd name="T21" fmla="*/ 94 h 174"/>
                <a:gd name="T22" fmla="*/ 101 w 169"/>
                <a:gd name="T23" fmla="*/ 18 h 174"/>
                <a:gd name="T24" fmla="*/ 130 w 169"/>
                <a:gd name="T25" fmla="*/ 21 h 174"/>
                <a:gd name="T26" fmla="*/ 135 w 169"/>
                <a:gd name="T27" fmla="*/ 27 h 174"/>
                <a:gd name="T28" fmla="*/ 136 w 169"/>
                <a:gd name="T29" fmla="*/ 27 h 174"/>
                <a:gd name="T30" fmla="*/ 135 w 169"/>
                <a:gd name="T31" fmla="*/ 45 h 174"/>
                <a:gd name="T32" fmla="*/ 129 w 169"/>
                <a:gd name="T33" fmla="*/ 84 h 174"/>
                <a:gd name="T34" fmla="*/ 166 w 169"/>
                <a:gd name="T35" fmla="*/ 71 h 174"/>
                <a:gd name="T36" fmla="*/ 162 w 169"/>
                <a:gd name="T37" fmla="*/ 90 h 174"/>
                <a:gd name="T38" fmla="*/ 126 w 169"/>
                <a:gd name="T39" fmla="*/ 106 h 174"/>
                <a:gd name="T40" fmla="*/ 108 w 169"/>
                <a:gd name="T41" fmla="*/ 145 h 174"/>
                <a:gd name="T42" fmla="*/ 99 w 169"/>
                <a:gd name="T43" fmla="*/ 154 h 174"/>
                <a:gd name="T44" fmla="*/ 74 w 169"/>
                <a:gd name="T45" fmla="*/ 167 h 174"/>
                <a:gd name="T46" fmla="*/ 44 w 169"/>
                <a:gd name="T4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9" h="174">
                  <a:moveTo>
                    <a:pt x="44" y="174"/>
                  </a:moveTo>
                  <a:cubicBezTo>
                    <a:pt x="43" y="174"/>
                    <a:pt x="43" y="174"/>
                    <a:pt x="43" y="173"/>
                  </a:cubicBezTo>
                  <a:cubicBezTo>
                    <a:pt x="43" y="172"/>
                    <a:pt x="43" y="171"/>
                    <a:pt x="43" y="170"/>
                  </a:cubicBezTo>
                  <a:cubicBezTo>
                    <a:pt x="46" y="169"/>
                    <a:pt x="72" y="152"/>
                    <a:pt x="72" y="151"/>
                  </a:cubicBezTo>
                  <a:cubicBezTo>
                    <a:pt x="80" y="145"/>
                    <a:pt x="87" y="139"/>
                    <a:pt x="89" y="129"/>
                  </a:cubicBezTo>
                  <a:cubicBezTo>
                    <a:pt x="70" y="135"/>
                    <a:pt x="52" y="149"/>
                    <a:pt x="33" y="150"/>
                  </a:cubicBezTo>
                  <a:cubicBezTo>
                    <a:pt x="24" y="148"/>
                    <a:pt x="18" y="143"/>
                    <a:pt x="11" y="140"/>
                  </a:cubicBezTo>
                  <a:cubicBezTo>
                    <a:pt x="11" y="140"/>
                    <a:pt x="11" y="140"/>
                    <a:pt x="11" y="139"/>
                  </a:cubicBezTo>
                  <a:cubicBezTo>
                    <a:pt x="1" y="133"/>
                    <a:pt x="0" y="124"/>
                    <a:pt x="11" y="120"/>
                  </a:cubicBezTo>
                  <a:cubicBezTo>
                    <a:pt x="31" y="124"/>
                    <a:pt x="61" y="111"/>
                    <a:pt x="79" y="104"/>
                  </a:cubicBezTo>
                  <a:cubicBezTo>
                    <a:pt x="83" y="102"/>
                    <a:pt x="95" y="98"/>
                    <a:pt x="98" y="94"/>
                  </a:cubicBezTo>
                  <a:cubicBezTo>
                    <a:pt x="103" y="68"/>
                    <a:pt x="100" y="42"/>
                    <a:pt x="101" y="18"/>
                  </a:cubicBezTo>
                  <a:cubicBezTo>
                    <a:pt x="108" y="0"/>
                    <a:pt x="119" y="12"/>
                    <a:pt x="130" y="21"/>
                  </a:cubicBezTo>
                  <a:cubicBezTo>
                    <a:pt x="131" y="22"/>
                    <a:pt x="133" y="24"/>
                    <a:pt x="135" y="27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41" y="35"/>
                    <a:pt x="142" y="38"/>
                    <a:pt x="135" y="45"/>
                  </a:cubicBezTo>
                  <a:cubicBezTo>
                    <a:pt x="130" y="57"/>
                    <a:pt x="128" y="70"/>
                    <a:pt x="129" y="84"/>
                  </a:cubicBezTo>
                  <a:cubicBezTo>
                    <a:pt x="142" y="82"/>
                    <a:pt x="150" y="71"/>
                    <a:pt x="166" y="71"/>
                  </a:cubicBezTo>
                  <a:cubicBezTo>
                    <a:pt x="169" y="78"/>
                    <a:pt x="169" y="84"/>
                    <a:pt x="162" y="90"/>
                  </a:cubicBezTo>
                  <a:cubicBezTo>
                    <a:pt x="151" y="95"/>
                    <a:pt x="138" y="100"/>
                    <a:pt x="126" y="106"/>
                  </a:cubicBezTo>
                  <a:cubicBezTo>
                    <a:pt x="123" y="119"/>
                    <a:pt x="117" y="135"/>
                    <a:pt x="108" y="145"/>
                  </a:cubicBezTo>
                  <a:cubicBezTo>
                    <a:pt x="107" y="147"/>
                    <a:pt x="100" y="153"/>
                    <a:pt x="99" y="154"/>
                  </a:cubicBezTo>
                  <a:cubicBezTo>
                    <a:pt x="90" y="159"/>
                    <a:pt x="83" y="165"/>
                    <a:pt x="74" y="167"/>
                  </a:cubicBezTo>
                  <a:cubicBezTo>
                    <a:pt x="49" y="174"/>
                    <a:pt x="48" y="173"/>
                    <a:pt x="44" y="17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6" name="Freeform 123"/>
            <p:cNvSpPr/>
            <p:nvPr/>
          </p:nvSpPr>
          <p:spPr bwMode="auto">
            <a:xfrm>
              <a:off x="7702550" y="2217738"/>
              <a:ext cx="319087" cy="369888"/>
            </a:xfrm>
            <a:custGeom>
              <a:avLst/>
              <a:gdLst>
                <a:gd name="T0" fmla="*/ 23 w 101"/>
                <a:gd name="T1" fmla="*/ 116 h 116"/>
                <a:gd name="T2" fmla="*/ 0 w 101"/>
                <a:gd name="T3" fmla="*/ 93 h 116"/>
                <a:gd name="T4" fmla="*/ 3 w 101"/>
                <a:gd name="T5" fmla="*/ 86 h 116"/>
                <a:gd name="T6" fmla="*/ 66 w 101"/>
                <a:gd name="T7" fmla="*/ 35 h 116"/>
                <a:gd name="T8" fmla="*/ 87 w 101"/>
                <a:gd name="T9" fmla="*/ 7 h 116"/>
                <a:gd name="T10" fmla="*/ 88 w 101"/>
                <a:gd name="T11" fmla="*/ 7 h 116"/>
                <a:gd name="T12" fmla="*/ 88 w 101"/>
                <a:gd name="T13" fmla="*/ 6 h 116"/>
                <a:gd name="T14" fmla="*/ 100 w 101"/>
                <a:gd name="T15" fmla="*/ 7 h 116"/>
                <a:gd name="T16" fmla="*/ 87 w 101"/>
                <a:gd name="T17" fmla="*/ 25 h 116"/>
                <a:gd name="T18" fmla="*/ 72 w 101"/>
                <a:gd name="T19" fmla="*/ 58 h 116"/>
                <a:gd name="T20" fmla="*/ 63 w 101"/>
                <a:gd name="T21" fmla="*/ 71 h 116"/>
                <a:gd name="T22" fmla="*/ 47 w 101"/>
                <a:gd name="T23" fmla="*/ 95 h 116"/>
                <a:gd name="T24" fmla="*/ 28 w 101"/>
                <a:gd name="T25" fmla="*/ 115 h 116"/>
                <a:gd name="T26" fmla="*/ 23 w 101"/>
                <a:gd name="T2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116">
                  <a:moveTo>
                    <a:pt x="23" y="116"/>
                  </a:moveTo>
                  <a:cubicBezTo>
                    <a:pt x="14" y="111"/>
                    <a:pt x="5" y="100"/>
                    <a:pt x="0" y="93"/>
                  </a:cubicBezTo>
                  <a:cubicBezTo>
                    <a:pt x="1" y="91"/>
                    <a:pt x="2" y="88"/>
                    <a:pt x="3" y="86"/>
                  </a:cubicBezTo>
                  <a:cubicBezTo>
                    <a:pt x="25" y="70"/>
                    <a:pt x="47" y="55"/>
                    <a:pt x="66" y="35"/>
                  </a:cubicBezTo>
                  <a:cubicBezTo>
                    <a:pt x="72" y="26"/>
                    <a:pt x="80" y="16"/>
                    <a:pt x="87" y="7"/>
                  </a:cubicBezTo>
                  <a:cubicBezTo>
                    <a:pt x="87" y="7"/>
                    <a:pt x="87" y="7"/>
                    <a:pt x="88" y="7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3" y="1"/>
                    <a:pt x="96" y="0"/>
                    <a:pt x="100" y="7"/>
                  </a:cubicBezTo>
                  <a:cubicBezTo>
                    <a:pt x="101" y="13"/>
                    <a:pt x="90" y="20"/>
                    <a:pt x="87" y="25"/>
                  </a:cubicBezTo>
                  <a:cubicBezTo>
                    <a:pt x="82" y="36"/>
                    <a:pt x="78" y="47"/>
                    <a:pt x="72" y="58"/>
                  </a:cubicBezTo>
                  <a:cubicBezTo>
                    <a:pt x="70" y="60"/>
                    <a:pt x="70" y="60"/>
                    <a:pt x="63" y="71"/>
                  </a:cubicBezTo>
                  <a:cubicBezTo>
                    <a:pt x="58" y="76"/>
                    <a:pt x="50" y="88"/>
                    <a:pt x="47" y="95"/>
                  </a:cubicBezTo>
                  <a:cubicBezTo>
                    <a:pt x="40" y="99"/>
                    <a:pt x="37" y="111"/>
                    <a:pt x="28" y="115"/>
                  </a:cubicBezTo>
                  <a:cubicBezTo>
                    <a:pt x="27" y="115"/>
                    <a:pt x="25" y="115"/>
                    <a:pt x="23" y="11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7" name="Freeform 124"/>
            <p:cNvSpPr/>
            <p:nvPr/>
          </p:nvSpPr>
          <p:spPr bwMode="auto">
            <a:xfrm>
              <a:off x="8104188" y="2205038"/>
              <a:ext cx="180975" cy="136525"/>
            </a:xfrm>
            <a:custGeom>
              <a:avLst/>
              <a:gdLst>
                <a:gd name="T0" fmla="*/ 25 w 57"/>
                <a:gd name="T1" fmla="*/ 43 h 43"/>
                <a:gd name="T2" fmla="*/ 0 w 57"/>
                <a:gd name="T3" fmla="*/ 26 h 43"/>
                <a:gd name="T4" fmla="*/ 3 w 57"/>
                <a:gd name="T5" fmla="*/ 18 h 43"/>
                <a:gd name="T6" fmla="*/ 8 w 57"/>
                <a:gd name="T7" fmla="*/ 16 h 43"/>
                <a:gd name="T8" fmla="*/ 22 w 57"/>
                <a:gd name="T9" fmla="*/ 15 h 43"/>
                <a:gd name="T10" fmla="*/ 56 w 57"/>
                <a:gd name="T11" fmla="*/ 6 h 43"/>
                <a:gd name="T12" fmla="*/ 25 w 57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43">
                  <a:moveTo>
                    <a:pt x="25" y="43"/>
                  </a:moveTo>
                  <a:cubicBezTo>
                    <a:pt x="12" y="43"/>
                    <a:pt x="8" y="34"/>
                    <a:pt x="0" y="26"/>
                  </a:cubicBezTo>
                  <a:cubicBezTo>
                    <a:pt x="0" y="23"/>
                    <a:pt x="2" y="21"/>
                    <a:pt x="3" y="18"/>
                  </a:cubicBezTo>
                  <a:cubicBezTo>
                    <a:pt x="6" y="17"/>
                    <a:pt x="6" y="17"/>
                    <a:pt x="8" y="16"/>
                  </a:cubicBezTo>
                  <a:cubicBezTo>
                    <a:pt x="14" y="15"/>
                    <a:pt x="16" y="16"/>
                    <a:pt x="22" y="15"/>
                  </a:cubicBezTo>
                  <a:cubicBezTo>
                    <a:pt x="30" y="13"/>
                    <a:pt x="49" y="0"/>
                    <a:pt x="56" y="6"/>
                  </a:cubicBezTo>
                  <a:cubicBezTo>
                    <a:pt x="57" y="22"/>
                    <a:pt x="39" y="39"/>
                    <a:pt x="25" y="4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8" name="Freeform 125"/>
            <p:cNvSpPr/>
            <p:nvPr/>
          </p:nvSpPr>
          <p:spPr bwMode="auto">
            <a:xfrm>
              <a:off x="7834313" y="2122488"/>
              <a:ext cx="120650" cy="136525"/>
            </a:xfrm>
            <a:custGeom>
              <a:avLst/>
              <a:gdLst>
                <a:gd name="T0" fmla="*/ 7 w 38"/>
                <a:gd name="T1" fmla="*/ 43 h 43"/>
                <a:gd name="T2" fmla="*/ 0 w 38"/>
                <a:gd name="T3" fmla="*/ 12 h 43"/>
                <a:gd name="T4" fmla="*/ 25 w 38"/>
                <a:gd name="T5" fmla="*/ 7 h 43"/>
                <a:gd name="T6" fmla="*/ 30 w 38"/>
                <a:gd name="T7" fmla="*/ 33 h 43"/>
                <a:gd name="T8" fmla="*/ 7 w 38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3">
                  <a:moveTo>
                    <a:pt x="7" y="43"/>
                  </a:moveTo>
                  <a:cubicBezTo>
                    <a:pt x="1" y="39"/>
                    <a:pt x="0" y="18"/>
                    <a:pt x="0" y="12"/>
                  </a:cubicBezTo>
                  <a:cubicBezTo>
                    <a:pt x="4" y="0"/>
                    <a:pt x="16" y="0"/>
                    <a:pt x="25" y="7"/>
                  </a:cubicBezTo>
                  <a:cubicBezTo>
                    <a:pt x="33" y="17"/>
                    <a:pt x="38" y="22"/>
                    <a:pt x="30" y="33"/>
                  </a:cubicBezTo>
                  <a:cubicBezTo>
                    <a:pt x="21" y="41"/>
                    <a:pt x="17" y="42"/>
                    <a:pt x="7" y="4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9" name="Freeform 126"/>
            <p:cNvSpPr/>
            <p:nvPr/>
          </p:nvSpPr>
          <p:spPr bwMode="auto">
            <a:xfrm>
              <a:off x="8101013" y="2030413"/>
              <a:ext cx="209550" cy="196850"/>
            </a:xfrm>
            <a:custGeom>
              <a:avLst/>
              <a:gdLst>
                <a:gd name="T0" fmla="*/ 22 w 66"/>
                <a:gd name="T1" fmla="*/ 62 h 62"/>
                <a:gd name="T2" fmla="*/ 27 w 66"/>
                <a:gd name="T3" fmla="*/ 39 h 62"/>
                <a:gd name="T4" fmla="*/ 17 w 66"/>
                <a:gd name="T5" fmla="*/ 41 h 62"/>
                <a:gd name="T6" fmla="*/ 3 w 66"/>
                <a:gd name="T7" fmla="*/ 20 h 62"/>
                <a:gd name="T8" fmla="*/ 16 w 66"/>
                <a:gd name="T9" fmla="*/ 14 h 62"/>
                <a:gd name="T10" fmla="*/ 43 w 66"/>
                <a:gd name="T11" fmla="*/ 2 h 62"/>
                <a:gd name="T12" fmla="*/ 66 w 66"/>
                <a:gd name="T13" fmla="*/ 23 h 62"/>
                <a:gd name="T14" fmla="*/ 51 w 66"/>
                <a:gd name="T15" fmla="*/ 47 h 62"/>
                <a:gd name="T16" fmla="*/ 28 w 66"/>
                <a:gd name="T17" fmla="*/ 61 h 62"/>
                <a:gd name="T18" fmla="*/ 22 w 66"/>
                <a:gd name="T1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2">
                  <a:moveTo>
                    <a:pt x="22" y="62"/>
                  </a:moveTo>
                  <a:cubicBezTo>
                    <a:pt x="21" y="56"/>
                    <a:pt x="30" y="43"/>
                    <a:pt x="27" y="39"/>
                  </a:cubicBezTo>
                  <a:cubicBezTo>
                    <a:pt x="24" y="40"/>
                    <a:pt x="21" y="41"/>
                    <a:pt x="17" y="41"/>
                  </a:cubicBezTo>
                  <a:cubicBezTo>
                    <a:pt x="9" y="37"/>
                    <a:pt x="0" y="27"/>
                    <a:pt x="3" y="20"/>
                  </a:cubicBezTo>
                  <a:cubicBezTo>
                    <a:pt x="9" y="13"/>
                    <a:pt x="7" y="15"/>
                    <a:pt x="16" y="14"/>
                  </a:cubicBezTo>
                  <a:cubicBezTo>
                    <a:pt x="25" y="10"/>
                    <a:pt x="34" y="6"/>
                    <a:pt x="43" y="2"/>
                  </a:cubicBezTo>
                  <a:cubicBezTo>
                    <a:pt x="58" y="0"/>
                    <a:pt x="65" y="8"/>
                    <a:pt x="66" y="23"/>
                  </a:cubicBezTo>
                  <a:cubicBezTo>
                    <a:pt x="64" y="32"/>
                    <a:pt x="57" y="40"/>
                    <a:pt x="51" y="47"/>
                  </a:cubicBezTo>
                  <a:cubicBezTo>
                    <a:pt x="43" y="52"/>
                    <a:pt x="36" y="57"/>
                    <a:pt x="28" y="61"/>
                  </a:cubicBezTo>
                  <a:cubicBezTo>
                    <a:pt x="26" y="62"/>
                    <a:pt x="24" y="62"/>
                    <a:pt x="22" y="6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0" name="Freeform 127"/>
            <p:cNvSpPr/>
            <p:nvPr/>
          </p:nvSpPr>
          <p:spPr bwMode="auto">
            <a:xfrm>
              <a:off x="7894638" y="1949450"/>
              <a:ext cx="130175" cy="144463"/>
            </a:xfrm>
            <a:custGeom>
              <a:avLst/>
              <a:gdLst>
                <a:gd name="T0" fmla="*/ 5 w 41"/>
                <a:gd name="T1" fmla="*/ 45 h 45"/>
                <a:gd name="T2" fmla="*/ 5 w 41"/>
                <a:gd name="T3" fmla="*/ 37 h 45"/>
                <a:gd name="T4" fmla="*/ 0 w 41"/>
                <a:gd name="T5" fmla="*/ 20 h 45"/>
                <a:gd name="T6" fmla="*/ 9 w 41"/>
                <a:gd name="T7" fmla="*/ 0 h 45"/>
                <a:gd name="T8" fmla="*/ 35 w 41"/>
                <a:gd name="T9" fmla="*/ 29 h 45"/>
                <a:gd name="T10" fmla="*/ 5 w 41"/>
                <a:gd name="T1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5">
                  <a:moveTo>
                    <a:pt x="5" y="45"/>
                  </a:moveTo>
                  <a:cubicBezTo>
                    <a:pt x="2" y="42"/>
                    <a:pt x="3" y="40"/>
                    <a:pt x="5" y="37"/>
                  </a:cubicBezTo>
                  <a:cubicBezTo>
                    <a:pt x="4" y="31"/>
                    <a:pt x="0" y="26"/>
                    <a:pt x="0" y="20"/>
                  </a:cubicBezTo>
                  <a:cubicBezTo>
                    <a:pt x="2" y="9"/>
                    <a:pt x="0" y="5"/>
                    <a:pt x="9" y="0"/>
                  </a:cubicBezTo>
                  <a:cubicBezTo>
                    <a:pt x="16" y="3"/>
                    <a:pt x="41" y="16"/>
                    <a:pt x="35" y="29"/>
                  </a:cubicBezTo>
                  <a:cubicBezTo>
                    <a:pt x="28" y="38"/>
                    <a:pt x="15" y="43"/>
                    <a:pt x="5" y="4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1" name="Freeform 128"/>
            <p:cNvSpPr/>
            <p:nvPr/>
          </p:nvSpPr>
          <p:spPr bwMode="auto">
            <a:xfrm>
              <a:off x="6815138" y="1990725"/>
              <a:ext cx="817562" cy="628650"/>
            </a:xfrm>
            <a:custGeom>
              <a:avLst/>
              <a:gdLst>
                <a:gd name="T0" fmla="*/ 27 w 258"/>
                <a:gd name="T1" fmla="*/ 197 h 197"/>
                <a:gd name="T2" fmla="*/ 17 w 258"/>
                <a:gd name="T3" fmla="*/ 155 h 197"/>
                <a:gd name="T4" fmla="*/ 22 w 258"/>
                <a:gd name="T5" fmla="*/ 149 h 197"/>
                <a:gd name="T6" fmla="*/ 22 w 258"/>
                <a:gd name="T7" fmla="*/ 148 h 197"/>
                <a:gd name="T8" fmla="*/ 57 w 258"/>
                <a:gd name="T9" fmla="*/ 100 h 197"/>
                <a:gd name="T10" fmla="*/ 69 w 258"/>
                <a:gd name="T11" fmla="*/ 87 h 197"/>
                <a:gd name="T12" fmla="*/ 70 w 258"/>
                <a:gd name="T13" fmla="*/ 102 h 197"/>
                <a:gd name="T14" fmla="*/ 80 w 258"/>
                <a:gd name="T15" fmla="*/ 101 h 197"/>
                <a:gd name="T16" fmla="*/ 112 w 258"/>
                <a:gd name="T17" fmla="*/ 76 h 197"/>
                <a:gd name="T18" fmla="*/ 114 w 258"/>
                <a:gd name="T19" fmla="*/ 63 h 197"/>
                <a:gd name="T20" fmla="*/ 90 w 258"/>
                <a:gd name="T21" fmla="*/ 57 h 197"/>
                <a:gd name="T22" fmla="*/ 116 w 258"/>
                <a:gd name="T23" fmla="*/ 38 h 197"/>
                <a:gd name="T24" fmla="*/ 121 w 258"/>
                <a:gd name="T25" fmla="*/ 11 h 197"/>
                <a:gd name="T26" fmla="*/ 144 w 258"/>
                <a:gd name="T27" fmla="*/ 29 h 197"/>
                <a:gd name="T28" fmla="*/ 145 w 258"/>
                <a:gd name="T29" fmla="*/ 48 h 197"/>
                <a:gd name="T30" fmla="*/ 142 w 258"/>
                <a:gd name="T31" fmla="*/ 60 h 197"/>
                <a:gd name="T32" fmla="*/ 146 w 258"/>
                <a:gd name="T33" fmla="*/ 60 h 197"/>
                <a:gd name="T34" fmla="*/ 172 w 258"/>
                <a:gd name="T35" fmla="*/ 42 h 197"/>
                <a:gd name="T36" fmla="*/ 184 w 258"/>
                <a:gd name="T37" fmla="*/ 6 h 197"/>
                <a:gd name="T38" fmla="*/ 214 w 258"/>
                <a:gd name="T39" fmla="*/ 14 h 197"/>
                <a:gd name="T40" fmla="*/ 232 w 258"/>
                <a:gd name="T41" fmla="*/ 6 h 197"/>
                <a:gd name="T42" fmla="*/ 239 w 258"/>
                <a:gd name="T43" fmla="*/ 5 h 197"/>
                <a:gd name="T44" fmla="*/ 242 w 258"/>
                <a:gd name="T45" fmla="*/ 17 h 197"/>
                <a:gd name="T46" fmla="*/ 206 w 258"/>
                <a:gd name="T47" fmla="*/ 51 h 197"/>
                <a:gd name="T48" fmla="*/ 218 w 258"/>
                <a:gd name="T49" fmla="*/ 38 h 197"/>
                <a:gd name="T50" fmla="*/ 250 w 258"/>
                <a:gd name="T51" fmla="*/ 45 h 197"/>
                <a:gd name="T52" fmla="*/ 242 w 258"/>
                <a:gd name="T53" fmla="*/ 66 h 197"/>
                <a:gd name="T54" fmla="*/ 239 w 258"/>
                <a:gd name="T55" fmla="*/ 70 h 197"/>
                <a:gd name="T56" fmla="*/ 239 w 258"/>
                <a:gd name="T57" fmla="*/ 121 h 197"/>
                <a:gd name="T58" fmla="*/ 227 w 258"/>
                <a:gd name="T59" fmla="*/ 140 h 197"/>
                <a:gd name="T60" fmla="*/ 227 w 258"/>
                <a:gd name="T61" fmla="*/ 141 h 197"/>
                <a:gd name="T62" fmla="*/ 226 w 258"/>
                <a:gd name="T63" fmla="*/ 141 h 197"/>
                <a:gd name="T64" fmla="*/ 207 w 258"/>
                <a:gd name="T65" fmla="*/ 148 h 197"/>
                <a:gd name="T66" fmla="*/ 208 w 258"/>
                <a:gd name="T67" fmla="*/ 75 h 197"/>
                <a:gd name="T68" fmla="*/ 206 w 258"/>
                <a:gd name="T69" fmla="*/ 76 h 197"/>
                <a:gd name="T70" fmla="*/ 183 w 258"/>
                <a:gd name="T71" fmla="*/ 117 h 197"/>
                <a:gd name="T72" fmla="*/ 163 w 258"/>
                <a:gd name="T73" fmla="*/ 104 h 197"/>
                <a:gd name="T74" fmla="*/ 168 w 258"/>
                <a:gd name="T75" fmla="*/ 99 h 197"/>
                <a:gd name="T76" fmla="*/ 171 w 258"/>
                <a:gd name="T77" fmla="*/ 58 h 197"/>
                <a:gd name="T78" fmla="*/ 145 w 258"/>
                <a:gd name="T79" fmla="*/ 83 h 197"/>
                <a:gd name="T80" fmla="*/ 134 w 258"/>
                <a:gd name="T81" fmla="*/ 92 h 197"/>
                <a:gd name="T82" fmla="*/ 127 w 258"/>
                <a:gd name="T83" fmla="*/ 120 h 197"/>
                <a:gd name="T84" fmla="*/ 121 w 258"/>
                <a:gd name="T85" fmla="*/ 133 h 197"/>
                <a:gd name="T86" fmla="*/ 120 w 258"/>
                <a:gd name="T87" fmla="*/ 133 h 197"/>
                <a:gd name="T88" fmla="*/ 98 w 258"/>
                <a:gd name="T89" fmla="*/ 145 h 197"/>
                <a:gd name="T90" fmla="*/ 98 w 258"/>
                <a:gd name="T91" fmla="*/ 141 h 197"/>
                <a:gd name="T92" fmla="*/ 108 w 258"/>
                <a:gd name="T93" fmla="*/ 111 h 197"/>
                <a:gd name="T94" fmla="*/ 83 w 258"/>
                <a:gd name="T95" fmla="*/ 123 h 197"/>
                <a:gd name="T96" fmla="*/ 69 w 258"/>
                <a:gd name="T97" fmla="*/ 119 h 197"/>
                <a:gd name="T98" fmla="*/ 69 w 258"/>
                <a:gd name="T99" fmla="*/ 117 h 197"/>
                <a:gd name="T100" fmla="*/ 63 w 258"/>
                <a:gd name="T101" fmla="*/ 115 h 197"/>
                <a:gd name="T102" fmla="*/ 58 w 258"/>
                <a:gd name="T103" fmla="*/ 131 h 197"/>
                <a:gd name="T104" fmla="*/ 35 w 258"/>
                <a:gd name="T105" fmla="*/ 192 h 197"/>
                <a:gd name="T106" fmla="*/ 27 w 258"/>
                <a:gd name="T10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8" h="197">
                  <a:moveTo>
                    <a:pt x="27" y="197"/>
                  </a:moveTo>
                  <a:cubicBezTo>
                    <a:pt x="12" y="191"/>
                    <a:pt x="0" y="162"/>
                    <a:pt x="17" y="155"/>
                  </a:cubicBezTo>
                  <a:cubicBezTo>
                    <a:pt x="18" y="153"/>
                    <a:pt x="20" y="150"/>
                    <a:pt x="22" y="149"/>
                  </a:cubicBezTo>
                  <a:cubicBezTo>
                    <a:pt x="22" y="149"/>
                    <a:pt x="22" y="149"/>
                    <a:pt x="22" y="148"/>
                  </a:cubicBezTo>
                  <a:cubicBezTo>
                    <a:pt x="36" y="135"/>
                    <a:pt x="46" y="115"/>
                    <a:pt x="57" y="100"/>
                  </a:cubicBezTo>
                  <a:cubicBezTo>
                    <a:pt x="61" y="94"/>
                    <a:pt x="62" y="89"/>
                    <a:pt x="69" y="87"/>
                  </a:cubicBezTo>
                  <a:cubicBezTo>
                    <a:pt x="72" y="90"/>
                    <a:pt x="71" y="97"/>
                    <a:pt x="70" y="102"/>
                  </a:cubicBezTo>
                  <a:cubicBezTo>
                    <a:pt x="71" y="103"/>
                    <a:pt x="77" y="102"/>
                    <a:pt x="80" y="101"/>
                  </a:cubicBezTo>
                  <a:cubicBezTo>
                    <a:pt x="89" y="93"/>
                    <a:pt x="102" y="85"/>
                    <a:pt x="112" y="76"/>
                  </a:cubicBezTo>
                  <a:cubicBezTo>
                    <a:pt x="113" y="72"/>
                    <a:pt x="113" y="67"/>
                    <a:pt x="114" y="63"/>
                  </a:cubicBezTo>
                  <a:cubicBezTo>
                    <a:pt x="107" y="65"/>
                    <a:pt x="84" y="70"/>
                    <a:pt x="90" y="57"/>
                  </a:cubicBezTo>
                  <a:cubicBezTo>
                    <a:pt x="98" y="54"/>
                    <a:pt x="111" y="47"/>
                    <a:pt x="116" y="38"/>
                  </a:cubicBezTo>
                  <a:cubicBezTo>
                    <a:pt x="118" y="28"/>
                    <a:pt x="117" y="18"/>
                    <a:pt x="121" y="11"/>
                  </a:cubicBezTo>
                  <a:cubicBezTo>
                    <a:pt x="131" y="6"/>
                    <a:pt x="142" y="18"/>
                    <a:pt x="144" y="29"/>
                  </a:cubicBezTo>
                  <a:cubicBezTo>
                    <a:pt x="148" y="35"/>
                    <a:pt x="160" y="27"/>
                    <a:pt x="145" y="48"/>
                  </a:cubicBezTo>
                  <a:cubicBezTo>
                    <a:pt x="142" y="50"/>
                    <a:pt x="142" y="55"/>
                    <a:pt x="142" y="60"/>
                  </a:cubicBezTo>
                  <a:cubicBezTo>
                    <a:pt x="144" y="60"/>
                    <a:pt x="145" y="60"/>
                    <a:pt x="146" y="60"/>
                  </a:cubicBezTo>
                  <a:cubicBezTo>
                    <a:pt x="154" y="54"/>
                    <a:pt x="163" y="47"/>
                    <a:pt x="172" y="42"/>
                  </a:cubicBezTo>
                  <a:cubicBezTo>
                    <a:pt x="175" y="29"/>
                    <a:pt x="177" y="17"/>
                    <a:pt x="184" y="6"/>
                  </a:cubicBezTo>
                  <a:cubicBezTo>
                    <a:pt x="193" y="0"/>
                    <a:pt x="205" y="7"/>
                    <a:pt x="214" y="14"/>
                  </a:cubicBezTo>
                  <a:cubicBezTo>
                    <a:pt x="221" y="14"/>
                    <a:pt x="226" y="11"/>
                    <a:pt x="232" y="6"/>
                  </a:cubicBezTo>
                  <a:cubicBezTo>
                    <a:pt x="234" y="5"/>
                    <a:pt x="234" y="5"/>
                    <a:pt x="239" y="5"/>
                  </a:cubicBezTo>
                  <a:cubicBezTo>
                    <a:pt x="241" y="9"/>
                    <a:pt x="242" y="12"/>
                    <a:pt x="242" y="17"/>
                  </a:cubicBezTo>
                  <a:cubicBezTo>
                    <a:pt x="237" y="30"/>
                    <a:pt x="198" y="35"/>
                    <a:pt x="206" y="51"/>
                  </a:cubicBezTo>
                  <a:cubicBezTo>
                    <a:pt x="213" y="50"/>
                    <a:pt x="215" y="43"/>
                    <a:pt x="218" y="38"/>
                  </a:cubicBezTo>
                  <a:cubicBezTo>
                    <a:pt x="225" y="34"/>
                    <a:pt x="242" y="39"/>
                    <a:pt x="250" y="45"/>
                  </a:cubicBezTo>
                  <a:cubicBezTo>
                    <a:pt x="258" y="55"/>
                    <a:pt x="252" y="59"/>
                    <a:pt x="242" y="66"/>
                  </a:cubicBezTo>
                  <a:cubicBezTo>
                    <a:pt x="241" y="67"/>
                    <a:pt x="240" y="69"/>
                    <a:pt x="239" y="70"/>
                  </a:cubicBezTo>
                  <a:cubicBezTo>
                    <a:pt x="238" y="92"/>
                    <a:pt x="238" y="92"/>
                    <a:pt x="239" y="121"/>
                  </a:cubicBezTo>
                  <a:cubicBezTo>
                    <a:pt x="235" y="129"/>
                    <a:pt x="233" y="133"/>
                    <a:pt x="227" y="140"/>
                  </a:cubicBezTo>
                  <a:cubicBezTo>
                    <a:pt x="227" y="140"/>
                    <a:pt x="227" y="140"/>
                    <a:pt x="227" y="141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2" y="147"/>
                    <a:pt x="213" y="154"/>
                    <a:pt x="207" y="148"/>
                  </a:cubicBezTo>
                  <a:cubicBezTo>
                    <a:pt x="207" y="123"/>
                    <a:pt x="208" y="98"/>
                    <a:pt x="208" y="75"/>
                  </a:cubicBezTo>
                  <a:cubicBezTo>
                    <a:pt x="207" y="75"/>
                    <a:pt x="207" y="76"/>
                    <a:pt x="206" y="76"/>
                  </a:cubicBezTo>
                  <a:cubicBezTo>
                    <a:pt x="205" y="87"/>
                    <a:pt x="193" y="110"/>
                    <a:pt x="183" y="117"/>
                  </a:cubicBezTo>
                  <a:cubicBezTo>
                    <a:pt x="173" y="117"/>
                    <a:pt x="166" y="112"/>
                    <a:pt x="163" y="104"/>
                  </a:cubicBezTo>
                  <a:cubicBezTo>
                    <a:pt x="164" y="102"/>
                    <a:pt x="166" y="101"/>
                    <a:pt x="168" y="99"/>
                  </a:cubicBezTo>
                  <a:cubicBezTo>
                    <a:pt x="173" y="89"/>
                    <a:pt x="171" y="69"/>
                    <a:pt x="171" y="58"/>
                  </a:cubicBezTo>
                  <a:cubicBezTo>
                    <a:pt x="164" y="60"/>
                    <a:pt x="151" y="77"/>
                    <a:pt x="145" y="83"/>
                  </a:cubicBezTo>
                  <a:cubicBezTo>
                    <a:pt x="142" y="86"/>
                    <a:pt x="138" y="89"/>
                    <a:pt x="134" y="92"/>
                  </a:cubicBezTo>
                  <a:cubicBezTo>
                    <a:pt x="131" y="101"/>
                    <a:pt x="129" y="110"/>
                    <a:pt x="127" y="120"/>
                  </a:cubicBezTo>
                  <a:cubicBezTo>
                    <a:pt x="125" y="124"/>
                    <a:pt x="123" y="128"/>
                    <a:pt x="121" y="133"/>
                  </a:cubicBezTo>
                  <a:cubicBezTo>
                    <a:pt x="120" y="133"/>
                    <a:pt x="120" y="133"/>
                    <a:pt x="120" y="133"/>
                  </a:cubicBezTo>
                  <a:cubicBezTo>
                    <a:pt x="116" y="139"/>
                    <a:pt x="105" y="154"/>
                    <a:pt x="98" y="145"/>
                  </a:cubicBezTo>
                  <a:cubicBezTo>
                    <a:pt x="98" y="143"/>
                    <a:pt x="98" y="142"/>
                    <a:pt x="98" y="141"/>
                  </a:cubicBezTo>
                  <a:cubicBezTo>
                    <a:pt x="104" y="132"/>
                    <a:pt x="108" y="121"/>
                    <a:pt x="108" y="111"/>
                  </a:cubicBezTo>
                  <a:cubicBezTo>
                    <a:pt x="99" y="114"/>
                    <a:pt x="93" y="122"/>
                    <a:pt x="83" y="123"/>
                  </a:cubicBezTo>
                  <a:cubicBezTo>
                    <a:pt x="78" y="122"/>
                    <a:pt x="73" y="120"/>
                    <a:pt x="69" y="119"/>
                  </a:cubicBezTo>
                  <a:cubicBezTo>
                    <a:pt x="69" y="118"/>
                    <a:pt x="69" y="118"/>
                    <a:pt x="69" y="117"/>
                  </a:cubicBezTo>
                  <a:cubicBezTo>
                    <a:pt x="67" y="116"/>
                    <a:pt x="65" y="114"/>
                    <a:pt x="63" y="115"/>
                  </a:cubicBezTo>
                  <a:cubicBezTo>
                    <a:pt x="61" y="120"/>
                    <a:pt x="60" y="125"/>
                    <a:pt x="58" y="131"/>
                  </a:cubicBezTo>
                  <a:cubicBezTo>
                    <a:pt x="49" y="150"/>
                    <a:pt x="42" y="170"/>
                    <a:pt x="35" y="192"/>
                  </a:cubicBezTo>
                  <a:cubicBezTo>
                    <a:pt x="32" y="196"/>
                    <a:pt x="31" y="196"/>
                    <a:pt x="27" y="19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2" name="Freeform 129"/>
            <p:cNvSpPr/>
            <p:nvPr/>
          </p:nvSpPr>
          <p:spPr bwMode="auto">
            <a:xfrm>
              <a:off x="6935788" y="2093913"/>
              <a:ext cx="127000" cy="158750"/>
            </a:xfrm>
            <a:custGeom>
              <a:avLst/>
              <a:gdLst>
                <a:gd name="T0" fmla="*/ 7 w 40"/>
                <a:gd name="T1" fmla="*/ 50 h 50"/>
                <a:gd name="T2" fmla="*/ 8 w 40"/>
                <a:gd name="T3" fmla="*/ 35 h 50"/>
                <a:gd name="T4" fmla="*/ 9 w 40"/>
                <a:gd name="T5" fmla="*/ 0 h 50"/>
                <a:gd name="T6" fmla="*/ 13 w 40"/>
                <a:gd name="T7" fmla="*/ 0 h 50"/>
                <a:gd name="T8" fmla="*/ 34 w 40"/>
                <a:gd name="T9" fmla="*/ 21 h 50"/>
                <a:gd name="T10" fmla="*/ 7 w 40"/>
                <a:gd name="T1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0">
                  <a:moveTo>
                    <a:pt x="7" y="50"/>
                  </a:moveTo>
                  <a:cubicBezTo>
                    <a:pt x="4" y="46"/>
                    <a:pt x="8" y="40"/>
                    <a:pt x="8" y="35"/>
                  </a:cubicBezTo>
                  <a:cubicBezTo>
                    <a:pt x="4" y="22"/>
                    <a:pt x="0" y="12"/>
                    <a:pt x="9" y="0"/>
                  </a:cubicBezTo>
                  <a:cubicBezTo>
                    <a:pt x="10" y="0"/>
                    <a:pt x="11" y="0"/>
                    <a:pt x="13" y="0"/>
                  </a:cubicBezTo>
                  <a:cubicBezTo>
                    <a:pt x="19" y="4"/>
                    <a:pt x="28" y="14"/>
                    <a:pt x="34" y="21"/>
                  </a:cubicBezTo>
                  <a:cubicBezTo>
                    <a:pt x="40" y="38"/>
                    <a:pt x="19" y="45"/>
                    <a:pt x="7" y="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3" name="Freeform 130"/>
            <p:cNvSpPr/>
            <p:nvPr/>
          </p:nvSpPr>
          <p:spPr bwMode="auto">
            <a:xfrm>
              <a:off x="6970713" y="1920875"/>
              <a:ext cx="152400" cy="163513"/>
            </a:xfrm>
            <a:custGeom>
              <a:avLst/>
              <a:gdLst>
                <a:gd name="T0" fmla="*/ 9 w 48"/>
                <a:gd name="T1" fmla="*/ 51 h 51"/>
                <a:gd name="T2" fmla="*/ 5 w 48"/>
                <a:gd name="T3" fmla="*/ 48 h 51"/>
                <a:gd name="T4" fmla="*/ 8 w 48"/>
                <a:gd name="T5" fmla="*/ 39 h 51"/>
                <a:gd name="T6" fmla="*/ 15 w 48"/>
                <a:gd name="T7" fmla="*/ 0 h 51"/>
                <a:gd name="T8" fmla="*/ 21 w 48"/>
                <a:gd name="T9" fmla="*/ 10 h 51"/>
                <a:gd name="T10" fmla="*/ 31 w 48"/>
                <a:gd name="T11" fmla="*/ 43 h 51"/>
                <a:gd name="T12" fmla="*/ 9 w 48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1">
                  <a:moveTo>
                    <a:pt x="9" y="51"/>
                  </a:moveTo>
                  <a:cubicBezTo>
                    <a:pt x="6" y="50"/>
                    <a:pt x="6" y="49"/>
                    <a:pt x="5" y="48"/>
                  </a:cubicBezTo>
                  <a:cubicBezTo>
                    <a:pt x="7" y="44"/>
                    <a:pt x="9" y="42"/>
                    <a:pt x="8" y="39"/>
                  </a:cubicBezTo>
                  <a:cubicBezTo>
                    <a:pt x="0" y="26"/>
                    <a:pt x="0" y="7"/>
                    <a:pt x="15" y="0"/>
                  </a:cubicBezTo>
                  <a:cubicBezTo>
                    <a:pt x="19" y="1"/>
                    <a:pt x="19" y="4"/>
                    <a:pt x="21" y="10"/>
                  </a:cubicBezTo>
                  <a:cubicBezTo>
                    <a:pt x="30" y="19"/>
                    <a:pt x="48" y="31"/>
                    <a:pt x="31" y="43"/>
                  </a:cubicBezTo>
                  <a:cubicBezTo>
                    <a:pt x="24" y="46"/>
                    <a:pt x="16" y="48"/>
                    <a:pt x="9" y="5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4" name="Freeform 131"/>
            <p:cNvSpPr/>
            <p:nvPr/>
          </p:nvSpPr>
          <p:spPr bwMode="auto">
            <a:xfrm>
              <a:off x="9170988" y="2116138"/>
              <a:ext cx="88900" cy="127000"/>
            </a:xfrm>
            <a:custGeom>
              <a:avLst/>
              <a:gdLst>
                <a:gd name="T0" fmla="*/ 13 w 28"/>
                <a:gd name="T1" fmla="*/ 40 h 40"/>
                <a:gd name="T2" fmla="*/ 5 w 28"/>
                <a:gd name="T3" fmla="*/ 6 h 40"/>
                <a:gd name="T4" fmla="*/ 28 w 28"/>
                <a:gd name="T5" fmla="*/ 24 h 40"/>
                <a:gd name="T6" fmla="*/ 13 w 28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40">
                  <a:moveTo>
                    <a:pt x="13" y="40"/>
                  </a:moveTo>
                  <a:cubicBezTo>
                    <a:pt x="0" y="36"/>
                    <a:pt x="3" y="14"/>
                    <a:pt x="5" y="6"/>
                  </a:cubicBezTo>
                  <a:cubicBezTo>
                    <a:pt x="14" y="0"/>
                    <a:pt x="27" y="12"/>
                    <a:pt x="28" y="24"/>
                  </a:cubicBezTo>
                  <a:cubicBezTo>
                    <a:pt x="25" y="36"/>
                    <a:pt x="25" y="38"/>
                    <a:pt x="13" y="4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5" name="Freeform 132"/>
            <p:cNvSpPr>
              <a:spLocks noEditPoints="1"/>
            </p:cNvSpPr>
            <p:nvPr/>
          </p:nvSpPr>
          <p:spPr bwMode="auto">
            <a:xfrm>
              <a:off x="9139238" y="1806575"/>
              <a:ext cx="557212" cy="755650"/>
            </a:xfrm>
            <a:custGeom>
              <a:avLst/>
              <a:gdLst>
                <a:gd name="T0" fmla="*/ 93 w 176"/>
                <a:gd name="T1" fmla="*/ 236 h 237"/>
                <a:gd name="T2" fmla="*/ 44 w 176"/>
                <a:gd name="T3" fmla="*/ 226 h 237"/>
                <a:gd name="T4" fmla="*/ 74 w 176"/>
                <a:gd name="T5" fmla="*/ 194 h 237"/>
                <a:gd name="T6" fmla="*/ 0 w 176"/>
                <a:gd name="T7" fmla="*/ 193 h 237"/>
                <a:gd name="T8" fmla="*/ 74 w 176"/>
                <a:gd name="T9" fmla="*/ 162 h 237"/>
                <a:gd name="T10" fmla="*/ 99 w 176"/>
                <a:gd name="T11" fmla="*/ 142 h 237"/>
                <a:gd name="T12" fmla="*/ 119 w 176"/>
                <a:gd name="T13" fmla="*/ 127 h 237"/>
                <a:gd name="T14" fmla="*/ 42 w 176"/>
                <a:gd name="T15" fmla="*/ 157 h 237"/>
                <a:gd name="T16" fmla="*/ 45 w 176"/>
                <a:gd name="T17" fmla="*/ 142 h 237"/>
                <a:gd name="T18" fmla="*/ 96 w 176"/>
                <a:gd name="T19" fmla="*/ 107 h 237"/>
                <a:gd name="T20" fmla="*/ 93 w 176"/>
                <a:gd name="T21" fmla="*/ 102 h 237"/>
                <a:gd name="T22" fmla="*/ 51 w 176"/>
                <a:gd name="T23" fmla="*/ 122 h 237"/>
                <a:gd name="T24" fmla="*/ 36 w 176"/>
                <a:gd name="T25" fmla="*/ 80 h 237"/>
                <a:gd name="T26" fmla="*/ 44 w 176"/>
                <a:gd name="T27" fmla="*/ 58 h 237"/>
                <a:gd name="T28" fmla="*/ 60 w 176"/>
                <a:gd name="T29" fmla="*/ 73 h 237"/>
                <a:gd name="T30" fmla="*/ 78 w 176"/>
                <a:gd name="T31" fmla="*/ 86 h 237"/>
                <a:gd name="T32" fmla="*/ 89 w 176"/>
                <a:gd name="T33" fmla="*/ 72 h 237"/>
                <a:gd name="T34" fmla="*/ 85 w 176"/>
                <a:gd name="T35" fmla="*/ 59 h 237"/>
                <a:gd name="T36" fmla="*/ 110 w 176"/>
                <a:gd name="T37" fmla="*/ 33 h 237"/>
                <a:gd name="T38" fmla="*/ 145 w 176"/>
                <a:gd name="T39" fmla="*/ 27 h 237"/>
                <a:gd name="T40" fmla="*/ 144 w 176"/>
                <a:gd name="T41" fmla="*/ 37 h 237"/>
                <a:gd name="T42" fmla="*/ 173 w 176"/>
                <a:gd name="T43" fmla="*/ 58 h 237"/>
                <a:gd name="T44" fmla="*/ 151 w 176"/>
                <a:gd name="T45" fmla="*/ 101 h 237"/>
                <a:gd name="T46" fmla="*/ 158 w 176"/>
                <a:gd name="T47" fmla="*/ 123 h 237"/>
                <a:gd name="T48" fmla="*/ 103 w 176"/>
                <a:gd name="T49" fmla="*/ 150 h 237"/>
                <a:gd name="T50" fmla="*/ 120 w 176"/>
                <a:gd name="T51" fmla="*/ 157 h 237"/>
                <a:gd name="T52" fmla="*/ 107 w 176"/>
                <a:gd name="T53" fmla="*/ 183 h 237"/>
                <a:gd name="T54" fmla="*/ 94 w 176"/>
                <a:gd name="T55" fmla="*/ 236 h 237"/>
                <a:gd name="T56" fmla="*/ 139 w 176"/>
                <a:gd name="T57" fmla="*/ 69 h 237"/>
                <a:gd name="T58" fmla="*/ 115 w 176"/>
                <a:gd name="T59" fmla="*/ 77 h 237"/>
                <a:gd name="T60" fmla="*/ 115 w 176"/>
                <a:gd name="T61" fmla="*/ 79 h 237"/>
                <a:gd name="T62" fmla="*/ 120 w 176"/>
                <a:gd name="T63" fmla="*/ 76 h 237"/>
                <a:gd name="T64" fmla="*/ 130 w 176"/>
                <a:gd name="T65" fmla="*/ 88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" h="237">
                  <a:moveTo>
                    <a:pt x="94" y="236"/>
                  </a:moveTo>
                  <a:cubicBezTo>
                    <a:pt x="94" y="236"/>
                    <a:pt x="93" y="236"/>
                    <a:pt x="93" y="236"/>
                  </a:cubicBezTo>
                  <a:cubicBezTo>
                    <a:pt x="76" y="237"/>
                    <a:pt x="60" y="235"/>
                    <a:pt x="45" y="230"/>
                  </a:cubicBezTo>
                  <a:cubicBezTo>
                    <a:pt x="45" y="228"/>
                    <a:pt x="45" y="228"/>
                    <a:pt x="44" y="226"/>
                  </a:cubicBezTo>
                  <a:cubicBezTo>
                    <a:pt x="53" y="221"/>
                    <a:pt x="66" y="223"/>
                    <a:pt x="72" y="213"/>
                  </a:cubicBezTo>
                  <a:cubicBezTo>
                    <a:pt x="74" y="206"/>
                    <a:pt x="74" y="200"/>
                    <a:pt x="74" y="194"/>
                  </a:cubicBezTo>
                  <a:cubicBezTo>
                    <a:pt x="57" y="195"/>
                    <a:pt x="48" y="207"/>
                    <a:pt x="35" y="211"/>
                  </a:cubicBezTo>
                  <a:cubicBezTo>
                    <a:pt x="24" y="212"/>
                    <a:pt x="4" y="202"/>
                    <a:pt x="0" y="193"/>
                  </a:cubicBezTo>
                  <a:cubicBezTo>
                    <a:pt x="0" y="178"/>
                    <a:pt x="3" y="185"/>
                    <a:pt x="19" y="184"/>
                  </a:cubicBezTo>
                  <a:cubicBezTo>
                    <a:pt x="37" y="181"/>
                    <a:pt x="56" y="170"/>
                    <a:pt x="74" y="162"/>
                  </a:cubicBezTo>
                  <a:cubicBezTo>
                    <a:pt x="78" y="159"/>
                    <a:pt x="78" y="159"/>
                    <a:pt x="80" y="158"/>
                  </a:cubicBezTo>
                  <a:cubicBezTo>
                    <a:pt x="84" y="146"/>
                    <a:pt x="86" y="144"/>
                    <a:pt x="99" y="142"/>
                  </a:cubicBezTo>
                  <a:cubicBezTo>
                    <a:pt x="104" y="139"/>
                    <a:pt x="104" y="139"/>
                    <a:pt x="118" y="131"/>
                  </a:cubicBezTo>
                  <a:cubicBezTo>
                    <a:pt x="118" y="129"/>
                    <a:pt x="119" y="128"/>
                    <a:pt x="119" y="127"/>
                  </a:cubicBezTo>
                  <a:cubicBezTo>
                    <a:pt x="98" y="129"/>
                    <a:pt x="80" y="147"/>
                    <a:pt x="63" y="158"/>
                  </a:cubicBezTo>
                  <a:cubicBezTo>
                    <a:pt x="54" y="161"/>
                    <a:pt x="48" y="159"/>
                    <a:pt x="42" y="157"/>
                  </a:cubicBezTo>
                  <a:cubicBezTo>
                    <a:pt x="38" y="157"/>
                    <a:pt x="16" y="161"/>
                    <a:pt x="27" y="152"/>
                  </a:cubicBezTo>
                  <a:cubicBezTo>
                    <a:pt x="33" y="150"/>
                    <a:pt x="38" y="145"/>
                    <a:pt x="45" y="142"/>
                  </a:cubicBezTo>
                  <a:cubicBezTo>
                    <a:pt x="61" y="131"/>
                    <a:pt x="80" y="122"/>
                    <a:pt x="98" y="112"/>
                  </a:cubicBezTo>
                  <a:cubicBezTo>
                    <a:pt x="97" y="109"/>
                    <a:pt x="96" y="107"/>
                    <a:pt x="96" y="107"/>
                  </a:cubicBezTo>
                  <a:cubicBezTo>
                    <a:pt x="96" y="103"/>
                    <a:pt x="97" y="101"/>
                    <a:pt x="98" y="98"/>
                  </a:cubicBezTo>
                  <a:cubicBezTo>
                    <a:pt x="94" y="100"/>
                    <a:pt x="94" y="99"/>
                    <a:pt x="93" y="102"/>
                  </a:cubicBezTo>
                  <a:cubicBezTo>
                    <a:pt x="82" y="106"/>
                    <a:pt x="78" y="116"/>
                    <a:pt x="69" y="106"/>
                  </a:cubicBezTo>
                  <a:cubicBezTo>
                    <a:pt x="67" y="115"/>
                    <a:pt x="60" y="121"/>
                    <a:pt x="51" y="122"/>
                  </a:cubicBezTo>
                  <a:cubicBezTo>
                    <a:pt x="42" y="117"/>
                    <a:pt x="42" y="102"/>
                    <a:pt x="40" y="94"/>
                  </a:cubicBezTo>
                  <a:cubicBezTo>
                    <a:pt x="39" y="93"/>
                    <a:pt x="38" y="87"/>
                    <a:pt x="36" y="80"/>
                  </a:cubicBezTo>
                  <a:cubicBezTo>
                    <a:pt x="31" y="72"/>
                    <a:pt x="24" y="62"/>
                    <a:pt x="29" y="54"/>
                  </a:cubicBezTo>
                  <a:cubicBezTo>
                    <a:pt x="35" y="50"/>
                    <a:pt x="38" y="49"/>
                    <a:pt x="44" y="58"/>
                  </a:cubicBezTo>
                  <a:cubicBezTo>
                    <a:pt x="48" y="61"/>
                    <a:pt x="55" y="66"/>
                    <a:pt x="59" y="73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63" y="81"/>
                    <a:pt x="71" y="91"/>
                    <a:pt x="70" y="101"/>
                  </a:cubicBezTo>
                  <a:cubicBezTo>
                    <a:pt x="75" y="98"/>
                    <a:pt x="82" y="93"/>
                    <a:pt x="78" y="86"/>
                  </a:cubicBezTo>
                  <a:cubicBezTo>
                    <a:pt x="70" y="82"/>
                    <a:pt x="75" y="75"/>
                    <a:pt x="80" y="72"/>
                  </a:cubicBezTo>
                  <a:cubicBezTo>
                    <a:pt x="84" y="72"/>
                    <a:pt x="84" y="72"/>
                    <a:pt x="89" y="72"/>
                  </a:cubicBezTo>
                  <a:cubicBezTo>
                    <a:pt x="89" y="70"/>
                    <a:pt x="89" y="70"/>
                    <a:pt x="88" y="68"/>
                  </a:cubicBezTo>
                  <a:cubicBezTo>
                    <a:pt x="82" y="66"/>
                    <a:pt x="83" y="64"/>
                    <a:pt x="85" y="59"/>
                  </a:cubicBezTo>
                  <a:cubicBezTo>
                    <a:pt x="77" y="56"/>
                    <a:pt x="74" y="48"/>
                    <a:pt x="77" y="42"/>
                  </a:cubicBezTo>
                  <a:cubicBezTo>
                    <a:pt x="100" y="36"/>
                    <a:pt x="100" y="36"/>
                    <a:pt x="110" y="33"/>
                  </a:cubicBezTo>
                  <a:cubicBezTo>
                    <a:pt x="117" y="24"/>
                    <a:pt x="125" y="0"/>
                    <a:pt x="139" y="5"/>
                  </a:cubicBezTo>
                  <a:cubicBezTo>
                    <a:pt x="143" y="10"/>
                    <a:pt x="146" y="18"/>
                    <a:pt x="145" y="27"/>
                  </a:cubicBezTo>
                  <a:cubicBezTo>
                    <a:pt x="143" y="30"/>
                    <a:pt x="141" y="33"/>
                    <a:pt x="140" y="37"/>
                  </a:cubicBezTo>
                  <a:cubicBezTo>
                    <a:pt x="142" y="37"/>
                    <a:pt x="143" y="37"/>
                    <a:pt x="144" y="37"/>
                  </a:cubicBezTo>
                  <a:cubicBezTo>
                    <a:pt x="154" y="33"/>
                    <a:pt x="158" y="27"/>
                    <a:pt x="164" y="41"/>
                  </a:cubicBezTo>
                  <a:cubicBezTo>
                    <a:pt x="173" y="46"/>
                    <a:pt x="176" y="45"/>
                    <a:pt x="173" y="58"/>
                  </a:cubicBezTo>
                  <a:cubicBezTo>
                    <a:pt x="166" y="72"/>
                    <a:pt x="159" y="86"/>
                    <a:pt x="152" y="99"/>
                  </a:cubicBezTo>
                  <a:cubicBezTo>
                    <a:pt x="152" y="100"/>
                    <a:pt x="151" y="101"/>
                    <a:pt x="151" y="101"/>
                  </a:cubicBezTo>
                  <a:cubicBezTo>
                    <a:pt x="153" y="102"/>
                    <a:pt x="155" y="102"/>
                    <a:pt x="157" y="102"/>
                  </a:cubicBezTo>
                  <a:cubicBezTo>
                    <a:pt x="158" y="108"/>
                    <a:pt x="158" y="116"/>
                    <a:pt x="158" y="123"/>
                  </a:cubicBezTo>
                  <a:cubicBezTo>
                    <a:pt x="152" y="132"/>
                    <a:pt x="145" y="132"/>
                    <a:pt x="136" y="133"/>
                  </a:cubicBezTo>
                  <a:cubicBezTo>
                    <a:pt x="124" y="139"/>
                    <a:pt x="114" y="143"/>
                    <a:pt x="103" y="150"/>
                  </a:cubicBezTo>
                  <a:cubicBezTo>
                    <a:pt x="103" y="152"/>
                    <a:pt x="102" y="154"/>
                    <a:pt x="103" y="157"/>
                  </a:cubicBezTo>
                  <a:cubicBezTo>
                    <a:pt x="109" y="157"/>
                    <a:pt x="115" y="157"/>
                    <a:pt x="120" y="157"/>
                  </a:cubicBezTo>
                  <a:cubicBezTo>
                    <a:pt x="126" y="161"/>
                    <a:pt x="126" y="172"/>
                    <a:pt x="122" y="179"/>
                  </a:cubicBezTo>
                  <a:cubicBezTo>
                    <a:pt x="116" y="180"/>
                    <a:pt x="112" y="180"/>
                    <a:pt x="107" y="183"/>
                  </a:cubicBezTo>
                  <a:cubicBezTo>
                    <a:pt x="106" y="186"/>
                    <a:pt x="106" y="189"/>
                    <a:pt x="105" y="192"/>
                  </a:cubicBezTo>
                  <a:cubicBezTo>
                    <a:pt x="106" y="204"/>
                    <a:pt x="112" y="234"/>
                    <a:pt x="94" y="236"/>
                  </a:cubicBezTo>
                  <a:moveTo>
                    <a:pt x="130" y="88"/>
                  </a:moveTo>
                  <a:cubicBezTo>
                    <a:pt x="135" y="82"/>
                    <a:pt x="139" y="77"/>
                    <a:pt x="139" y="69"/>
                  </a:cubicBezTo>
                  <a:cubicBezTo>
                    <a:pt x="134" y="65"/>
                    <a:pt x="126" y="64"/>
                    <a:pt x="121" y="64"/>
                  </a:cubicBezTo>
                  <a:cubicBezTo>
                    <a:pt x="120" y="67"/>
                    <a:pt x="120" y="67"/>
                    <a:pt x="115" y="77"/>
                  </a:cubicBezTo>
                  <a:cubicBezTo>
                    <a:pt x="115" y="77"/>
                    <a:pt x="116" y="78"/>
                    <a:pt x="116" y="78"/>
                  </a:cubicBezTo>
                  <a:cubicBezTo>
                    <a:pt x="116" y="78"/>
                    <a:pt x="115" y="78"/>
                    <a:pt x="115" y="79"/>
                  </a:cubicBezTo>
                  <a:cubicBezTo>
                    <a:pt x="115" y="79"/>
                    <a:pt x="115" y="79"/>
                    <a:pt x="115" y="80"/>
                  </a:cubicBezTo>
                  <a:cubicBezTo>
                    <a:pt x="118" y="80"/>
                    <a:pt x="119" y="78"/>
                    <a:pt x="120" y="76"/>
                  </a:cubicBezTo>
                  <a:cubicBezTo>
                    <a:pt x="129" y="75"/>
                    <a:pt x="129" y="78"/>
                    <a:pt x="129" y="87"/>
                  </a:cubicBezTo>
                  <a:cubicBezTo>
                    <a:pt x="129" y="87"/>
                    <a:pt x="129" y="88"/>
                    <a:pt x="130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6" name="Freeform 133"/>
            <p:cNvSpPr/>
            <p:nvPr/>
          </p:nvSpPr>
          <p:spPr bwMode="auto">
            <a:xfrm>
              <a:off x="6983413" y="2679700"/>
              <a:ext cx="101600" cy="133350"/>
            </a:xfrm>
            <a:custGeom>
              <a:avLst/>
              <a:gdLst>
                <a:gd name="T0" fmla="*/ 0 w 64"/>
                <a:gd name="T1" fmla="*/ 74 h 84"/>
                <a:gd name="T2" fmla="*/ 50 w 64"/>
                <a:gd name="T3" fmla="*/ 10 h 84"/>
                <a:gd name="T4" fmla="*/ 4 w 64"/>
                <a:gd name="T5" fmla="*/ 10 h 84"/>
                <a:gd name="T6" fmla="*/ 4 w 64"/>
                <a:gd name="T7" fmla="*/ 4 h 84"/>
                <a:gd name="T8" fmla="*/ 4 w 64"/>
                <a:gd name="T9" fmla="*/ 0 h 84"/>
                <a:gd name="T10" fmla="*/ 64 w 64"/>
                <a:gd name="T11" fmla="*/ 0 h 84"/>
                <a:gd name="T12" fmla="*/ 64 w 64"/>
                <a:gd name="T13" fmla="*/ 4 h 84"/>
                <a:gd name="T14" fmla="*/ 64 w 64"/>
                <a:gd name="T15" fmla="*/ 10 h 84"/>
                <a:gd name="T16" fmla="*/ 14 w 64"/>
                <a:gd name="T17" fmla="*/ 74 h 84"/>
                <a:gd name="T18" fmla="*/ 64 w 64"/>
                <a:gd name="T19" fmla="*/ 74 h 84"/>
                <a:gd name="T20" fmla="*/ 64 w 64"/>
                <a:gd name="T21" fmla="*/ 78 h 84"/>
                <a:gd name="T22" fmla="*/ 64 w 64"/>
                <a:gd name="T23" fmla="*/ 84 h 84"/>
                <a:gd name="T24" fmla="*/ 0 w 64"/>
                <a:gd name="T25" fmla="*/ 84 h 84"/>
                <a:gd name="T26" fmla="*/ 0 w 64"/>
                <a:gd name="T27" fmla="*/ 78 h 84"/>
                <a:gd name="T28" fmla="*/ 0 w 64"/>
                <a:gd name="T29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4">
                  <a:moveTo>
                    <a:pt x="0" y="74"/>
                  </a:moveTo>
                  <a:lnTo>
                    <a:pt x="50" y="10"/>
                  </a:lnTo>
                  <a:lnTo>
                    <a:pt x="4" y="10"/>
                  </a:lnTo>
                  <a:lnTo>
                    <a:pt x="4" y="4"/>
                  </a:lnTo>
                  <a:lnTo>
                    <a:pt x="4" y="0"/>
                  </a:lnTo>
                  <a:lnTo>
                    <a:pt x="64" y="0"/>
                  </a:lnTo>
                  <a:lnTo>
                    <a:pt x="64" y="4"/>
                  </a:lnTo>
                  <a:lnTo>
                    <a:pt x="64" y="10"/>
                  </a:lnTo>
                  <a:lnTo>
                    <a:pt x="14" y="74"/>
                  </a:lnTo>
                  <a:lnTo>
                    <a:pt x="64" y="74"/>
                  </a:lnTo>
                  <a:lnTo>
                    <a:pt x="64" y="78"/>
                  </a:lnTo>
                  <a:lnTo>
                    <a:pt x="64" y="84"/>
                  </a:lnTo>
                  <a:lnTo>
                    <a:pt x="0" y="84"/>
                  </a:lnTo>
                  <a:lnTo>
                    <a:pt x="0" y="78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7" name="Freeform 134"/>
            <p:cNvSpPr/>
            <p:nvPr/>
          </p:nvSpPr>
          <p:spPr bwMode="auto">
            <a:xfrm>
              <a:off x="7126288" y="2679700"/>
              <a:ext cx="103187" cy="133350"/>
            </a:xfrm>
            <a:custGeom>
              <a:avLst/>
              <a:gdLst>
                <a:gd name="T0" fmla="*/ 0 w 65"/>
                <a:gd name="T1" fmla="*/ 0 h 84"/>
                <a:gd name="T2" fmla="*/ 6 w 65"/>
                <a:gd name="T3" fmla="*/ 0 h 84"/>
                <a:gd name="T4" fmla="*/ 12 w 65"/>
                <a:gd name="T5" fmla="*/ 0 h 84"/>
                <a:gd name="T6" fmla="*/ 12 w 65"/>
                <a:gd name="T7" fmla="*/ 34 h 84"/>
                <a:gd name="T8" fmla="*/ 56 w 65"/>
                <a:gd name="T9" fmla="*/ 34 h 84"/>
                <a:gd name="T10" fmla="*/ 56 w 65"/>
                <a:gd name="T11" fmla="*/ 0 h 84"/>
                <a:gd name="T12" fmla="*/ 60 w 65"/>
                <a:gd name="T13" fmla="*/ 0 h 84"/>
                <a:gd name="T14" fmla="*/ 65 w 65"/>
                <a:gd name="T15" fmla="*/ 0 h 84"/>
                <a:gd name="T16" fmla="*/ 65 w 65"/>
                <a:gd name="T17" fmla="*/ 84 h 84"/>
                <a:gd name="T18" fmla="*/ 62 w 65"/>
                <a:gd name="T19" fmla="*/ 84 h 84"/>
                <a:gd name="T20" fmla="*/ 56 w 65"/>
                <a:gd name="T21" fmla="*/ 84 h 84"/>
                <a:gd name="T22" fmla="*/ 56 w 65"/>
                <a:gd name="T23" fmla="*/ 44 h 84"/>
                <a:gd name="T24" fmla="*/ 12 w 65"/>
                <a:gd name="T25" fmla="*/ 44 h 84"/>
                <a:gd name="T26" fmla="*/ 12 w 65"/>
                <a:gd name="T27" fmla="*/ 84 h 84"/>
                <a:gd name="T28" fmla="*/ 6 w 65"/>
                <a:gd name="T29" fmla="*/ 84 h 84"/>
                <a:gd name="T30" fmla="*/ 0 w 65"/>
                <a:gd name="T31" fmla="*/ 84 h 84"/>
                <a:gd name="T32" fmla="*/ 0 w 65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4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2" y="34"/>
                  </a:lnTo>
                  <a:lnTo>
                    <a:pt x="56" y="34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5" y="0"/>
                  </a:lnTo>
                  <a:lnTo>
                    <a:pt x="65" y="84"/>
                  </a:lnTo>
                  <a:lnTo>
                    <a:pt x="62" y="84"/>
                  </a:lnTo>
                  <a:lnTo>
                    <a:pt x="56" y="84"/>
                  </a:lnTo>
                  <a:lnTo>
                    <a:pt x="56" y="44"/>
                  </a:lnTo>
                  <a:lnTo>
                    <a:pt x="12" y="44"/>
                  </a:lnTo>
                  <a:lnTo>
                    <a:pt x="12" y="84"/>
                  </a:lnTo>
                  <a:lnTo>
                    <a:pt x="6" y="84"/>
                  </a:lnTo>
                  <a:lnTo>
                    <a:pt x="0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8" name="Freeform 135"/>
            <p:cNvSpPr/>
            <p:nvPr/>
          </p:nvSpPr>
          <p:spPr bwMode="auto">
            <a:xfrm>
              <a:off x="7280275" y="2679700"/>
              <a:ext cx="95250" cy="133350"/>
            </a:xfrm>
            <a:custGeom>
              <a:avLst/>
              <a:gdLst>
                <a:gd name="T0" fmla="*/ 0 w 60"/>
                <a:gd name="T1" fmla="*/ 84 h 84"/>
                <a:gd name="T2" fmla="*/ 0 w 60"/>
                <a:gd name="T3" fmla="*/ 0 h 84"/>
                <a:gd name="T4" fmla="*/ 60 w 60"/>
                <a:gd name="T5" fmla="*/ 0 h 84"/>
                <a:gd name="T6" fmla="*/ 60 w 60"/>
                <a:gd name="T7" fmla="*/ 4 h 84"/>
                <a:gd name="T8" fmla="*/ 60 w 60"/>
                <a:gd name="T9" fmla="*/ 10 h 84"/>
                <a:gd name="T10" fmla="*/ 10 w 60"/>
                <a:gd name="T11" fmla="*/ 10 h 84"/>
                <a:gd name="T12" fmla="*/ 10 w 60"/>
                <a:gd name="T13" fmla="*/ 36 h 84"/>
                <a:gd name="T14" fmla="*/ 56 w 60"/>
                <a:gd name="T15" fmla="*/ 36 h 84"/>
                <a:gd name="T16" fmla="*/ 56 w 60"/>
                <a:gd name="T17" fmla="*/ 40 h 84"/>
                <a:gd name="T18" fmla="*/ 56 w 60"/>
                <a:gd name="T19" fmla="*/ 46 h 84"/>
                <a:gd name="T20" fmla="*/ 10 w 60"/>
                <a:gd name="T21" fmla="*/ 46 h 84"/>
                <a:gd name="T22" fmla="*/ 10 w 60"/>
                <a:gd name="T23" fmla="*/ 74 h 84"/>
                <a:gd name="T24" fmla="*/ 60 w 60"/>
                <a:gd name="T25" fmla="*/ 74 h 84"/>
                <a:gd name="T26" fmla="*/ 60 w 60"/>
                <a:gd name="T27" fmla="*/ 78 h 84"/>
                <a:gd name="T28" fmla="*/ 60 w 60"/>
                <a:gd name="T29" fmla="*/ 84 h 84"/>
                <a:gd name="T30" fmla="*/ 0 w 60"/>
                <a:gd name="T3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84">
                  <a:moveTo>
                    <a:pt x="0" y="84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60" y="10"/>
                  </a:lnTo>
                  <a:lnTo>
                    <a:pt x="10" y="10"/>
                  </a:lnTo>
                  <a:lnTo>
                    <a:pt x="10" y="36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6" y="46"/>
                  </a:lnTo>
                  <a:lnTo>
                    <a:pt x="10" y="46"/>
                  </a:lnTo>
                  <a:lnTo>
                    <a:pt x="10" y="74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9" name="Freeform 136"/>
            <p:cNvSpPr/>
            <p:nvPr/>
          </p:nvSpPr>
          <p:spPr bwMode="auto">
            <a:xfrm>
              <a:off x="7410450" y="2679700"/>
              <a:ext cx="76200" cy="136525"/>
            </a:xfrm>
            <a:custGeom>
              <a:avLst/>
              <a:gdLst>
                <a:gd name="T0" fmla="*/ 18 w 24"/>
                <a:gd name="T1" fmla="*/ 0 h 43"/>
                <a:gd name="T2" fmla="*/ 21 w 24"/>
                <a:gd name="T3" fmla="*/ 0 h 43"/>
                <a:gd name="T4" fmla="*/ 24 w 24"/>
                <a:gd name="T5" fmla="*/ 0 h 43"/>
                <a:gd name="T6" fmla="*/ 24 w 24"/>
                <a:gd name="T7" fmla="*/ 30 h 43"/>
                <a:gd name="T8" fmla="*/ 21 w 24"/>
                <a:gd name="T9" fmla="*/ 39 h 43"/>
                <a:gd name="T10" fmla="*/ 12 w 24"/>
                <a:gd name="T11" fmla="*/ 43 h 43"/>
                <a:gd name="T12" fmla="*/ 3 w 24"/>
                <a:gd name="T13" fmla="*/ 40 h 43"/>
                <a:gd name="T14" fmla="*/ 0 w 24"/>
                <a:gd name="T15" fmla="*/ 31 h 43"/>
                <a:gd name="T16" fmla="*/ 0 w 24"/>
                <a:gd name="T17" fmla="*/ 28 h 43"/>
                <a:gd name="T18" fmla="*/ 5 w 24"/>
                <a:gd name="T19" fmla="*/ 28 h 43"/>
                <a:gd name="T20" fmla="*/ 5 w 24"/>
                <a:gd name="T21" fmla="*/ 31 h 43"/>
                <a:gd name="T22" fmla="*/ 7 w 24"/>
                <a:gd name="T23" fmla="*/ 36 h 43"/>
                <a:gd name="T24" fmla="*/ 12 w 24"/>
                <a:gd name="T25" fmla="*/ 38 h 43"/>
                <a:gd name="T26" fmla="*/ 17 w 24"/>
                <a:gd name="T27" fmla="*/ 36 h 43"/>
                <a:gd name="T28" fmla="*/ 18 w 24"/>
                <a:gd name="T29" fmla="*/ 30 h 43"/>
                <a:gd name="T30" fmla="*/ 18 w 2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3">
                  <a:moveTo>
                    <a:pt x="18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4"/>
                    <a:pt x="23" y="37"/>
                    <a:pt x="21" y="39"/>
                  </a:cubicBezTo>
                  <a:cubicBezTo>
                    <a:pt x="19" y="42"/>
                    <a:pt x="16" y="43"/>
                    <a:pt x="12" y="43"/>
                  </a:cubicBezTo>
                  <a:cubicBezTo>
                    <a:pt x="8" y="43"/>
                    <a:pt x="5" y="42"/>
                    <a:pt x="3" y="40"/>
                  </a:cubicBezTo>
                  <a:cubicBezTo>
                    <a:pt x="1" y="38"/>
                    <a:pt x="0" y="35"/>
                    <a:pt x="0" y="3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3"/>
                    <a:pt x="6" y="35"/>
                    <a:pt x="7" y="36"/>
                  </a:cubicBezTo>
                  <a:cubicBezTo>
                    <a:pt x="8" y="37"/>
                    <a:pt x="10" y="38"/>
                    <a:pt x="12" y="38"/>
                  </a:cubicBezTo>
                  <a:cubicBezTo>
                    <a:pt x="14" y="38"/>
                    <a:pt x="15" y="37"/>
                    <a:pt x="17" y="36"/>
                  </a:cubicBezTo>
                  <a:cubicBezTo>
                    <a:pt x="18" y="34"/>
                    <a:pt x="18" y="32"/>
                    <a:pt x="18" y="3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0" name="Freeform 137"/>
            <p:cNvSpPr/>
            <p:nvPr/>
          </p:nvSpPr>
          <p:spPr bwMode="auto">
            <a:xfrm>
              <a:off x="7534275" y="2679700"/>
              <a:ext cx="19050" cy="133350"/>
            </a:xfrm>
            <a:custGeom>
              <a:avLst/>
              <a:gdLst>
                <a:gd name="T0" fmla="*/ 0 w 12"/>
                <a:gd name="T1" fmla="*/ 0 h 84"/>
                <a:gd name="T2" fmla="*/ 6 w 12"/>
                <a:gd name="T3" fmla="*/ 0 h 84"/>
                <a:gd name="T4" fmla="*/ 12 w 12"/>
                <a:gd name="T5" fmla="*/ 0 h 84"/>
                <a:gd name="T6" fmla="*/ 12 w 12"/>
                <a:gd name="T7" fmla="*/ 84 h 84"/>
                <a:gd name="T8" fmla="*/ 6 w 12"/>
                <a:gd name="T9" fmla="*/ 84 h 84"/>
                <a:gd name="T10" fmla="*/ 0 w 12"/>
                <a:gd name="T11" fmla="*/ 84 h 84"/>
                <a:gd name="T12" fmla="*/ 0 w 12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4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2" y="84"/>
                  </a:lnTo>
                  <a:lnTo>
                    <a:pt x="6" y="84"/>
                  </a:lnTo>
                  <a:lnTo>
                    <a:pt x="0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1" name="Freeform 138"/>
            <p:cNvSpPr>
              <a:spLocks noEditPoints="1"/>
            </p:cNvSpPr>
            <p:nvPr/>
          </p:nvSpPr>
          <p:spPr bwMode="auto">
            <a:xfrm>
              <a:off x="7591425" y="2679700"/>
              <a:ext cx="117475" cy="133350"/>
            </a:xfrm>
            <a:custGeom>
              <a:avLst/>
              <a:gdLst>
                <a:gd name="T0" fmla="*/ 32 w 74"/>
                <a:gd name="T1" fmla="*/ 0 h 84"/>
                <a:gd name="T2" fmla="*/ 38 w 74"/>
                <a:gd name="T3" fmla="*/ 0 h 84"/>
                <a:gd name="T4" fmla="*/ 44 w 74"/>
                <a:gd name="T5" fmla="*/ 0 h 84"/>
                <a:gd name="T6" fmla="*/ 74 w 74"/>
                <a:gd name="T7" fmla="*/ 84 h 84"/>
                <a:gd name="T8" fmla="*/ 68 w 74"/>
                <a:gd name="T9" fmla="*/ 84 h 84"/>
                <a:gd name="T10" fmla="*/ 62 w 74"/>
                <a:gd name="T11" fmla="*/ 84 h 84"/>
                <a:gd name="T12" fmla="*/ 54 w 74"/>
                <a:gd name="T13" fmla="*/ 60 h 84"/>
                <a:gd name="T14" fmla="*/ 20 w 74"/>
                <a:gd name="T15" fmla="*/ 60 h 84"/>
                <a:gd name="T16" fmla="*/ 12 w 74"/>
                <a:gd name="T17" fmla="*/ 84 h 84"/>
                <a:gd name="T18" fmla="*/ 6 w 74"/>
                <a:gd name="T19" fmla="*/ 84 h 84"/>
                <a:gd name="T20" fmla="*/ 0 w 74"/>
                <a:gd name="T21" fmla="*/ 84 h 84"/>
                <a:gd name="T22" fmla="*/ 32 w 74"/>
                <a:gd name="T23" fmla="*/ 0 h 84"/>
                <a:gd name="T24" fmla="*/ 24 w 74"/>
                <a:gd name="T25" fmla="*/ 50 h 84"/>
                <a:gd name="T26" fmla="*/ 50 w 74"/>
                <a:gd name="T27" fmla="*/ 50 h 84"/>
                <a:gd name="T28" fmla="*/ 36 w 74"/>
                <a:gd name="T29" fmla="*/ 12 h 84"/>
                <a:gd name="T30" fmla="*/ 38 w 74"/>
                <a:gd name="T31" fmla="*/ 12 h 84"/>
                <a:gd name="T32" fmla="*/ 24 w 74"/>
                <a:gd name="T33" fmla="*/ 5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84">
                  <a:moveTo>
                    <a:pt x="32" y="0"/>
                  </a:moveTo>
                  <a:lnTo>
                    <a:pt x="38" y="0"/>
                  </a:lnTo>
                  <a:lnTo>
                    <a:pt x="44" y="0"/>
                  </a:lnTo>
                  <a:lnTo>
                    <a:pt x="74" y="84"/>
                  </a:lnTo>
                  <a:lnTo>
                    <a:pt x="68" y="84"/>
                  </a:lnTo>
                  <a:lnTo>
                    <a:pt x="62" y="84"/>
                  </a:lnTo>
                  <a:lnTo>
                    <a:pt x="54" y="60"/>
                  </a:lnTo>
                  <a:lnTo>
                    <a:pt x="20" y="60"/>
                  </a:lnTo>
                  <a:lnTo>
                    <a:pt x="12" y="84"/>
                  </a:lnTo>
                  <a:lnTo>
                    <a:pt x="6" y="84"/>
                  </a:lnTo>
                  <a:lnTo>
                    <a:pt x="0" y="84"/>
                  </a:lnTo>
                  <a:lnTo>
                    <a:pt x="32" y="0"/>
                  </a:lnTo>
                  <a:close/>
                  <a:moveTo>
                    <a:pt x="24" y="50"/>
                  </a:moveTo>
                  <a:lnTo>
                    <a:pt x="50" y="50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24" y="5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2" name="Freeform 139"/>
            <p:cNvSpPr/>
            <p:nvPr/>
          </p:nvSpPr>
          <p:spPr bwMode="auto">
            <a:xfrm>
              <a:off x="7743825" y="2679700"/>
              <a:ext cx="103187" cy="133350"/>
            </a:xfrm>
            <a:custGeom>
              <a:avLst/>
              <a:gdLst>
                <a:gd name="T0" fmla="*/ 10 w 65"/>
                <a:gd name="T1" fmla="*/ 84 h 84"/>
                <a:gd name="T2" fmla="*/ 6 w 65"/>
                <a:gd name="T3" fmla="*/ 84 h 84"/>
                <a:gd name="T4" fmla="*/ 0 w 65"/>
                <a:gd name="T5" fmla="*/ 84 h 84"/>
                <a:gd name="T6" fmla="*/ 0 w 65"/>
                <a:gd name="T7" fmla="*/ 0 h 84"/>
                <a:gd name="T8" fmla="*/ 6 w 65"/>
                <a:gd name="T9" fmla="*/ 0 h 84"/>
                <a:gd name="T10" fmla="*/ 14 w 65"/>
                <a:gd name="T11" fmla="*/ 0 h 84"/>
                <a:gd name="T12" fmla="*/ 55 w 65"/>
                <a:gd name="T13" fmla="*/ 68 h 84"/>
                <a:gd name="T14" fmla="*/ 55 w 65"/>
                <a:gd name="T15" fmla="*/ 0 h 84"/>
                <a:gd name="T16" fmla="*/ 59 w 65"/>
                <a:gd name="T17" fmla="*/ 0 h 84"/>
                <a:gd name="T18" fmla="*/ 65 w 65"/>
                <a:gd name="T19" fmla="*/ 0 h 84"/>
                <a:gd name="T20" fmla="*/ 65 w 65"/>
                <a:gd name="T21" fmla="*/ 84 h 84"/>
                <a:gd name="T22" fmla="*/ 59 w 65"/>
                <a:gd name="T23" fmla="*/ 84 h 84"/>
                <a:gd name="T24" fmla="*/ 53 w 65"/>
                <a:gd name="T25" fmla="*/ 84 h 84"/>
                <a:gd name="T26" fmla="*/ 10 w 65"/>
                <a:gd name="T27" fmla="*/ 16 h 84"/>
                <a:gd name="T28" fmla="*/ 10 w 65"/>
                <a:gd name="T2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4">
                  <a:moveTo>
                    <a:pt x="10" y="84"/>
                  </a:moveTo>
                  <a:lnTo>
                    <a:pt x="6" y="84"/>
                  </a:lnTo>
                  <a:lnTo>
                    <a:pt x="0" y="84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0"/>
                  </a:lnTo>
                  <a:lnTo>
                    <a:pt x="55" y="68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65" y="84"/>
                  </a:lnTo>
                  <a:lnTo>
                    <a:pt x="59" y="84"/>
                  </a:lnTo>
                  <a:lnTo>
                    <a:pt x="53" y="84"/>
                  </a:lnTo>
                  <a:lnTo>
                    <a:pt x="10" y="16"/>
                  </a:lnTo>
                  <a:lnTo>
                    <a:pt x="10" y="8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3" name="Freeform 140"/>
            <p:cNvSpPr/>
            <p:nvPr/>
          </p:nvSpPr>
          <p:spPr bwMode="auto">
            <a:xfrm>
              <a:off x="7894638" y="2676525"/>
              <a:ext cx="120650" cy="139700"/>
            </a:xfrm>
            <a:custGeom>
              <a:avLst/>
              <a:gdLst>
                <a:gd name="T0" fmla="*/ 20 w 38"/>
                <a:gd name="T1" fmla="*/ 44 h 44"/>
                <a:gd name="T2" fmla="*/ 6 w 38"/>
                <a:gd name="T3" fmla="*/ 38 h 44"/>
                <a:gd name="T4" fmla="*/ 0 w 38"/>
                <a:gd name="T5" fmla="*/ 22 h 44"/>
                <a:gd name="T6" fmla="*/ 6 w 38"/>
                <a:gd name="T7" fmla="*/ 6 h 44"/>
                <a:gd name="T8" fmla="*/ 20 w 38"/>
                <a:gd name="T9" fmla="*/ 0 h 44"/>
                <a:gd name="T10" fmla="*/ 32 w 38"/>
                <a:gd name="T11" fmla="*/ 4 h 44"/>
                <a:gd name="T12" fmla="*/ 38 w 38"/>
                <a:gd name="T13" fmla="*/ 13 h 44"/>
                <a:gd name="T14" fmla="*/ 32 w 38"/>
                <a:gd name="T15" fmla="*/ 13 h 44"/>
                <a:gd name="T16" fmla="*/ 28 w 38"/>
                <a:gd name="T17" fmla="*/ 7 h 44"/>
                <a:gd name="T18" fmla="*/ 20 w 38"/>
                <a:gd name="T19" fmla="*/ 5 h 44"/>
                <a:gd name="T20" fmla="*/ 10 w 38"/>
                <a:gd name="T21" fmla="*/ 10 h 44"/>
                <a:gd name="T22" fmla="*/ 6 w 38"/>
                <a:gd name="T23" fmla="*/ 22 h 44"/>
                <a:gd name="T24" fmla="*/ 10 w 38"/>
                <a:gd name="T25" fmla="*/ 34 h 44"/>
                <a:gd name="T26" fmla="*/ 20 w 38"/>
                <a:gd name="T27" fmla="*/ 39 h 44"/>
                <a:gd name="T28" fmla="*/ 30 w 38"/>
                <a:gd name="T29" fmla="*/ 34 h 44"/>
                <a:gd name="T30" fmla="*/ 32 w 38"/>
                <a:gd name="T31" fmla="*/ 33 h 44"/>
                <a:gd name="T32" fmla="*/ 33 w 38"/>
                <a:gd name="T33" fmla="*/ 30 h 44"/>
                <a:gd name="T34" fmla="*/ 33 w 38"/>
                <a:gd name="T35" fmla="*/ 26 h 44"/>
                <a:gd name="T36" fmla="*/ 33 w 38"/>
                <a:gd name="T37" fmla="*/ 25 h 44"/>
                <a:gd name="T38" fmla="*/ 20 w 38"/>
                <a:gd name="T39" fmla="*/ 25 h 44"/>
                <a:gd name="T40" fmla="*/ 20 w 38"/>
                <a:gd name="T41" fmla="*/ 21 h 44"/>
                <a:gd name="T42" fmla="*/ 38 w 38"/>
                <a:gd name="T43" fmla="*/ 21 h 44"/>
                <a:gd name="T44" fmla="*/ 38 w 38"/>
                <a:gd name="T45" fmla="*/ 43 h 44"/>
                <a:gd name="T46" fmla="*/ 35 w 38"/>
                <a:gd name="T47" fmla="*/ 43 h 44"/>
                <a:gd name="T48" fmla="*/ 34 w 38"/>
                <a:gd name="T49" fmla="*/ 37 h 44"/>
                <a:gd name="T50" fmla="*/ 33 w 38"/>
                <a:gd name="T51" fmla="*/ 38 h 44"/>
                <a:gd name="T52" fmla="*/ 20 w 38"/>
                <a:gd name="T5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4"/>
                    <a:pt x="0" y="28"/>
                    <a:pt x="0" y="22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29" y="1"/>
                    <a:pt x="32" y="4"/>
                  </a:cubicBezTo>
                  <a:cubicBezTo>
                    <a:pt x="35" y="6"/>
                    <a:pt x="37" y="9"/>
                    <a:pt x="38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1"/>
                    <a:pt x="30" y="9"/>
                    <a:pt x="28" y="7"/>
                  </a:cubicBezTo>
                  <a:cubicBezTo>
                    <a:pt x="26" y="6"/>
                    <a:pt x="23" y="5"/>
                    <a:pt x="20" y="5"/>
                  </a:cubicBezTo>
                  <a:cubicBezTo>
                    <a:pt x="16" y="5"/>
                    <a:pt x="12" y="6"/>
                    <a:pt x="10" y="10"/>
                  </a:cubicBezTo>
                  <a:cubicBezTo>
                    <a:pt x="7" y="13"/>
                    <a:pt x="6" y="17"/>
                    <a:pt x="6" y="22"/>
                  </a:cubicBezTo>
                  <a:cubicBezTo>
                    <a:pt x="6" y="27"/>
                    <a:pt x="7" y="32"/>
                    <a:pt x="10" y="34"/>
                  </a:cubicBezTo>
                  <a:cubicBezTo>
                    <a:pt x="12" y="37"/>
                    <a:pt x="16" y="39"/>
                    <a:pt x="20" y="39"/>
                  </a:cubicBezTo>
                  <a:cubicBezTo>
                    <a:pt x="24" y="39"/>
                    <a:pt x="28" y="37"/>
                    <a:pt x="30" y="34"/>
                  </a:cubicBezTo>
                  <a:cubicBezTo>
                    <a:pt x="31" y="34"/>
                    <a:pt x="31" y="33"/>
                    <a:pt x="32" y="33"/>
                  </a:cubicBezTo>
                  <a:cubicBezTo>
                    <a:pt x="32" y="32"/>
                    <a:pt x="32" y="31"/>
                    <a:pt x="33" y="30"/>
                  </a:cubicBezTo>
                  <a:cubicBezTo>
                    <a:pt x="33" y="28"/>
                    <a:pt x="33" y="27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4" name="Freeform 141"/>
            <p:cNvSpPr/>
            <p:nvPr/>
          </p:nvSpPr>
          <p:spPr bwMode="auto">
            <a:xfrm>
              <a:off x="8139113" y="2679700"/>
              <a:ext cx="104775" cy="136525"/>
            </a:xfrm>
            <a:custGeom>
              <a:avLst/>
              <a:gdLst>
                <a:gd name="T0" fmla="*/ 33 w 33"/>
                <a:gd name="T1" fmla="*/ 26 h 43"/>
                <a:gd name="T2" fmla="*/ 29 w 33"/>
                <a:gd name="T3" fmla="*/ 38 h 43"/>
                <a:gd name="T4" fmla="*/ 17 w 33"/>
                <a:gd name="T5" fmla="*/ 43 h 43"/>
                <a:gd name="T6" fmla="*/ 5 w 33"/>
                <a:gd name="T7" fmla="*/ 39 h 43"/>
                <a:gd name="T8" fmla="*/ 0 w 33"/>
                <a:gd name="T9" fmla="*/ 26 h 43"/>
                <a:gd name="T10" fmla="*/ 0 w 33"/>
                <a:gd name="T11" fmla="*/ 0 h 43"/>
                <a:gd name="T12" fmla="*/ 3 w 33"/>
                <a:gd name="T13" fmla="*/ 0 h 43"/>
                <a:gd name="T14" fmla="*/ 6 w 33"/>
                <a:gd name="T15" fmla="*/ 0 h 43"/>
                <a:gd name="T16" fmla="*/ 6 w 33"/>
                <a:gd name="T17" fmla="*/ 26 h 43"/>
                <a:gd name="T18" fmla="*/ 9 w 33"/>
                <a:gd name="T19" fmla="*/ 35 h 43"/>
                <a:gd name="T20" fmla="*/ 17 w 33"/>
                <a:gd name="T21" fmla="*/ 38 h 43"/>
                <a:gd name="T22" fmla="*/ 25 w 33"/>
                <a:gd name="T23" fmla="*/ 35 h 43"/>
                <a:gd name="T24" fmla="*/ 28 w 33"/>
                <a:gd name="T25" fmla="*/ 26 h 43"/>
                <a:gd name="T26" fmla="*/ 28 w 33"/>
                <a:gd name="T27" fmla="*/ 0 h 43"/>
                <a:gd name="T28" fmla="*/ 30 w 33"/>
                <a:gd name="T29" fmla="*/ 0 h 43"/>
                <a:gd name="T30" fmla="*/ 33 w 33"/>
                <a:gd name="T31" fmla="*/ 0 h 43"/>
                <a:gd name="T32" fmla="*/ 33 w 33"/>
                <a:gd name="T3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43">
                  <a:moveTo>
                    <a:pt x="33" y="26"/>
                  </a:moveTo>
                  <a:cubicBezTo>
                    <a:pt x="33" y="31"/>
                    <a:pt x="32" y="35"/>
                    <a:pt x="29" y="38"/>
                  </a:cubicBezTo>
                  <a:cubicBezTo>
                    <a:pt x="26" y="41"/>
                    <a:pt x="22" y="43"/>
                    <a:pt x="17" y="43"/>
                  </a:cubicBezTo>
                  <a:cubicBezTo>
                    <a:pt x="11" y="43"/>
                    <a:pt x="7" y="41"/>
                    <a:pt x="5" y="39"/>
                  </a:cubicBezTo>
                  <a:cubicBezTo>
                    <a:pt x="2" y="36"/>
                    <a:pt x="0" y="32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30"/>
                    <a:pt x="7" y="33"/>
                    <a:pt x="9" y="35"/>
                  </a:cubicBezTo>
                  <a:cubicBezTo>
                    <a:pt x="11" y="37"/>
                    <a:pt x="13" y="38"/>
                    <a:pt x="17" y="38"/>
                  </a:cubicBezTo>
                  <a:cubicBezTo>
                    <a:pt x="20" y="38"/>
                    <a:pt x="23" y="37"/>
                    <a:pt x="25" y="35"/>
                  </a:cubicBezTo>
                  <a:cubicBezTo>
                    <a:pt x="27" y="33"/>
                    <a:pt x="28" y="30"/>
                    <a:pt x="28" y="26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3" y="2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5" name="Freeform 142"/>
            <p:cNvSpPr/>
            <p:nvPr/>
          </p:nvSpPr>
          <p:spPr bwMode="auto">
            <a:xfrm>
              <a:off x="8294688" y="2679700"/>
              <a:ext cx="103187" cy="133350"/>
            </a:xfrm>
            <a:custGeom>
              <a:avLst/>
              <a:gdLst>
                <a:gd name="T0" fmla="*/ 12 w 65"/>
                <a:gd name="T1" fmla="*/ 84 h 84"/>
                <a:gd name="T2" fmla="*/ 6 w 65"/>
                <a:gd name="T3" fmla="*/ 84 h 84"/>
                <a:gd name="T4" fmla="*/ 0 w 65"/>
                <a:gd name="T5" fmla="*/ 84 h 84"/>
                <a:gd name="T6" fmla="*/ 0 w 65"/>
                <a:gd name="T7" fmla="*/ 0 h 84"/>
                <a:gd name="T8" fmla="*/ 6 w 65"/>
                <a:gd name="T9" fmla="*/ 0 h 84"/>
                <a:gd name="T10" fmla="*/ 14 w 65"/>
                <a:gd name="T11" fmla="*/ 0 h 84"/>
                <a:gd name="T12" fmla="*/ 55 w 65"/>
                <a:gd name="T13" fmla="*/ 68 h 84"/>
                <a:gd name="T14" fmla="*/ 55 w 65"/>
                <a:gd name="T15" fmla="*/ 0 h 84"/>
                <a:gd name="T16" fmla="*/ 59 w 65"/>
                <a:gd name="T17" fmla="*/ 0 h 84"/>
                <a:gd name="T18" fmla="*/ 65 w 65"/>
                <a:gd name="T19" fmla="*/ 0 h 84"/>
                <a:gd name="T20" fmla="*/ 65 w 65"/>
                <a:gd name="T21" fmla="*/ 84 h 84"/>
                <a:gd name="T22" fmla="*/ 59 w 65"/>
                <a:gd name="T23" fmla="*/ 84 h 84"/>
                <a:gd name="T24" fmla="*/ 53 w 65"/>
                <a:gd name="T25" fmla="*/ 84 h 84"/>
                <a:gd name="T26" fmla="*/ 12 w 65"/>
                <a:gd name="T27" fmla="*/ 16 h 84"/>
                <a:gd name="T28" fmla="*/ 12 w 65"/>
                <a:gd name="T2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4">
                  <a:moveTo>
                    <a:pt x="12" y="84"/>
                  </a:moveTo>
                  <a:lnTo>
                    <a:pt x="6" y="84"/>
                  </a:lnTo>
                  <a:lnTo>
                    <a:pt x="0" y="84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0"/>
                  </a:lnTo>
                  <a:lnTo>
                    <a:pt x="55" y="68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65" y="84"/>
                  </a:lnTo>
                  <a:lnTo>
                    <a:pt x="59" y="84"/>
                  </a:lnTo>
                  <a:lnTo>
                    <a:pt x="53" y="84"/>
                  </a:lnTo>
                  <a:lnTo>
                    <a:pt x="12" y="16"/>
                  </a:lnTo>
                  <a:lnTo>
                    <a:pt x="12" y="8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6" name="Freeform 143"/>
            <p:cNvSpPr/>
            <p:nvPr/>
          </p:nvSpPr>
          <p:spPr bwMode="auto">
            <a:xfrm>
              <a:off x="8448675" y="2679700"/>
              <a:ext cx="15875" cy="133350"/>
            </a:xfrm>
            <a:custGeom>
              <a:avLst/>
              <a:gdLst>
                <a:gd name="T0" fmla="*/ 0 w 10"/>
                <a:gd name="T1" fmla="*/ 0 h 84"/>
                <a:gd name="T2" fmla="*/ 4 w 10"/>
                <a:gd name="T3" fmla="*/ 0 h 84"/>
                <a:gd name="T4" fmla="*/ 10 w 10"/>
                <a:gd name="T5" fmla="*/ 0 h 84"/>
                <a:gd name="T6" fmla="*/ 10 w 10"/>
                <a:gd name="T7" fmla="*/ 84 h 84"/>
                <a:gd name="T8" fmla="*/ 6 w 10"/>
                <a:gd name="T9" fmla="*/ 84 h 84"/>
                <a:gd name="T10" fmla="*/ 0 w 10"/>
                <a:gd name="T11" fmla="*/ 84 h 84"/>
                <a:gd name="T12" fmla="*/ 0 w 10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4">
                  <a:moveTo>
                    <a:pt x="0" y="0"/>
                  </a:moveTo>
                  <a:lnTo>
                    <a:pt x="4" y="0"/>
                  </a:lnTo>
                  <a:lnTo>
                    <a:pt x="10" y="0"/>
                  </a:lnTo>
                  <a:lnTo>
                    <a:pt x="10" y="84"/>
                  </a:lnTo>
                  <a:lnTo>
                    <a:pt x="6" y="84"/>
                  </a:lnTo>
                  <a:lnTo>
                    <a:pt x="0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" name="Freeform 144"/>
            <p:cNvSpPr/>
            <p:nvPr/>
          </p:nvSpPr>
          <p:spPr bwMode="auto">
            <a:xfrm>
              <a:off x="8499475" y="2679700"/>
              <a:ext cx="117475" cy="133350"/>
            </a:xfrm>
            <a:custGeom>
              <a:avLst/>
              <a:gdLst>
                <a:gd name="T0" fmla="*/ 0 w 74"/>
                <a:gd name="T1" fmla="*/ 0 h 84"/>
                <a:gd name="T2" fmla="*/ 6 w 74"/>
                <a:gd name="T3" fmla="*/ 0 h 84"/>
                <a:gd name="T4" fmla="*/ 14 w 74"/>
                <a:gd name="T5" fmla="*/ 0 h 84"/>
                <a:gd name="T6" fmla="*/ 38 w 74"/>
                <a:gd name="T7" fmla="*/ 72 h 84"/>
                <a:gd name="T8" fmla="*/ 38 w 74"/>
                <a:gd name="T9" fmla="*/ 72 h 84"/>
                <a:gd name="T10" fmla="*/ 60 w 74"/>
                <a:gd name="T11" fmla="*/ 0 h 84"/>
                <a:gd name="T12" fmla="*/ 68 w 74"/>
                <a:gd name="T13" fmla="*/ 0 h 84"/>
                <a:gd name="T14" fmla="*/ 74 w 74"/>
                <a:gd name="T15" fmla="*/ 0 h 84"/>
                <a:gd name="T16" fmla="*/ 44 w 74"/>
                <a:gd name="T17" fmla="*/ 84 h 84"/>
                <a:gd name="T18" fmla="*/ 38 w 74"/>
                <a:gd name="T19" fmla="*/ 84 h 84"/>
                <a:gd name="T20" fmla="*/ 32 w 74"/>
                <a:gd name="T21" fmla="*/ 84 h 84"/>
                <a:gd name="T22" fmla="*/ 0 w 74"/>
                <a:gd name="T2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84">
                  <a:moveTo>
                    <a:pt x="0" y="0"/>
                  </a:moveTo>
                  <a:lnTo>
                    <a:pt x="6" y="0"/>
                  </a:lnTo>
                  <a:lnTo>
                    <a:pt x="14" y="0"/>
                  </a:lnTo>
                  <a:lnTo>
                    <a:pt x="38" y="72"/>
                  </a:lnTo>
                  <a:lnTo>
                    <a:pt x="38" y="72"/>
                  </a:lnTo>
                  <a:lnTo>
                    <a:pt x="60" y="0"/>
                  </a:lnTo>
                  <a:lnTo>
                    <a:pt x="68" y="0"/>
                  </a:lnTo>
                  <a:lnTo>
                    <a:pt x="74" y="0"/>
                  </a:lnTo>
                  <a:lnTo>
                    <a:pt x="44" y="84"/>
                  </a:lnTo>
                  <a:lnTo>
                    <a:pt x="38" y="84"/>
                  </a:lnTo>
                  <a:lnTo>
                    <a:pt x="32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8" name="Freeform 145"/>
            <p:cNvSpPr/>
            <p:nvPr/>
          </p:nvSpPr>
          <p:spPr bwMode="auto">
            <a:xfrm>
              <a:off x="8651875" y="2679700"/>
              <a:ext cx="95250" cy="133350"/>
            </a:xfrm>
            <a:custGeom>
              <a:avLst/>
              <a:gdLst>
                <a:gd name="T0" fmla="*/ 0 w 60"/>
                <a:gd name="T1" fmla="*/ 84 h 84"/>
                <a:gd name="T2" fmla="*/ 0 w 60"/>
                <a:gd name="T3" fmla="*/ 0 h 84"/>
                <a:gd name="T4" fmla="*/ 60 w 60"/>
                <a:gd name="T5" fmla="*/ 0 h 84"/>
                <a:gd name="T6" fmla="*/ 60 w 60"/>
                <a:gd name="T7" fmla="*/ 4 h 84"/>
                <a:gd name="T8" fmla="*/ 60 w 60"/>
                <a:gd name="T9" fmla="*/ 10 h 84"/>
                <a:gd name="T10" fmla="*/ 10 w 60"/>
                <a:gd name="T11" fmla="*/ 10 h 84"/>
                <a:gd name="T12" fmla="*/ 10 w 60"/>
                <a:gd name="T13" fmla="*/ 36 h 84"/>
                <a:gd name="T14" fmla="*/ 56 w 60"/>
                <a:gd name="T15" fmla="*/ 36 h 84"/>
                <a:gd name="T16" fmla="*/ 56 w 60"/>
                <a:gd name="T17" fmla="*/ 40 h 84"/>
                <a:gd name="T18" fmla="*/ 56 w 60"/>
                <a:gd name="T19" fmla="*/ 46 h 84"/>
                <a:gd name="T20" fmla="*/ 10 w 60"/>
                <a:gd name="T21" fmla="*/ 46 h 84"/>
                <a:gd name="T22" fmla="*/ 10 w 60"/>
                <a:gd name="T23" fmla="*/ 74 h 84"/>
                <a:gd name="T24" fmla="*/ 60 w 60"/>
                <a:gd name="T25" fmla="*/ 74 h 84"/>
                <a:gd name="T26" fmla="*/ 60 w 60"/>
                <a:gd name="T27" fmla="*/ 78 h 84"/>
                <a:gd name="T28" fmla="*/ 60 w 60"/>
                <a:gd name="T29" fmla="*/ 84 h 84"/>
                <a:gd name="T30" fmla="*/ 0 w 60"/>
                <a:gd name="T3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84">
                  <a:moveTo>
                    <a:pt x="0" y="84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60" y="10"/>
                  </a:lnTo>
                  <a:lnTo>
                    <a:pt x="10" y="10"/>
                  </a:lnTo>
                  <a:lnTo>
                    <a:pt x="10" y="36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6" y="46"/>
                  </a:lnTo>
                  <a:lnTo>
                    <a:pt x="10" y="46"/>
                  </a:lnTo>
                  <a:lnTo>
                    <a:pt x="10" y="74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9" name="Freeform 146"/>
            <p:cNvSpPr>
              <a:spLocks noEditPoints="1"/>
            </p:cNvSpPr>
            <p:nvPr/>
          </p:nvSpPr>
          <p:spPr bwMode="auto">
            <a:xfrm>
              <a:off x="8794750" y="2679700"/>
              <a:ext cx="111125" cy="133350"/>
            </a:xfrm>
            <a:custGeom>
              <a:avLst/>
              <a:gdLst>
                <a:gd name="T0" fmla="*/ 0 w 35"/>
                <a:gd name="T1" fmla="*/ 0 h 42"/>
                <a:gd name="T2" fmla="*/ 3 w 35"/>
                <a:gd name="T3" fmla="*/ 0 h 42"/>
                <a:gd name="T4" fmla="*/ 20 w 35"/>
                <a:gd name="T5" fmla="*/ 0 h 42"/>
                <a:gd name="T6" fmla="*/ 30 w 35"/>
                <a:gd name="T7" fmla="*/ 3 h 42"/>
                <a:gd name="T8" fmla="*/ 33 w 35"/>
                <a:gd name="T9" fmla="*/ 11 h 42"/>
                <a:gd name="T10" fmla="*/ 30 w 35"/>
                <a:gd name="T11" fmla="*/ 20 h 42"/>
                <a:gd name="T12" fmla="*/ 28 w 35"/>
                <a:gd name="T13" fmla="*/ 21 h 42"/>
                <a:gd name="T14" fmla="*/ 29 w 35"/>
                <a:gd name="T15" fmla="*/ 22 h 42"/>
                <a:gd name="T16" fmla="*/ 33 w 35"/>
                <a:gd name="T17" fmla="*/ 29 h 42"/>
                <a:gd name="T18" fmla="*/ 33 w 35"/>
                <a:gd name="T19" fmla="*/ 37 h 42"/>
                <a:gd name="T20" fmla="*/ 33 w 35"/>
                <a:gd name="T21" fmla="*/ 39 h 42"/>
                <a:gd name="T22" fmla="*/ 35 w 35"/>
                <a:gd name="T23" fmla="*/ 41 h 42"/>
                <a:gd name="T24" fmla="*/ 35 w 35"/>
                <a:gd name="T25" fmla="*/ 42 h 42"/>
                <a:gd name="T26" fmla="*/ 28 w 35"/>
                <a:gd name="T27" fmla="*/ 42 h 42"/>
                <a:gd name="T28" fmla="*/ 28 w 35"/>
                <a:gd name="T29" fmla="*/ 39 h 42"/>
                <a:gd name="T30" fmla="*/ 27 w 35"/>
                <a:gd name="T31" fmla="*/ 34 h 42"/>
                <a:gd name="T32" fmla="*/ 27 w 35"/>
                <a:gd name="T33" fmla="*/ 31 h 42"/>
                <a:gd name="T34" fmla="*/ 25 w 35"/>
                <a:gd name="T35" fmla="*/ 25 h 42"/>
                <a:gd name="T36" fmla="*/ 19 w 35"/>
                <a:gd name="T37" fmla="*/ 24 h 42"/>
                <a:gd name="T38" fmla="*/ 6 w 35"/>
                <a:gd name="T39" fmla="*/ 24 h 42"/>
                <a:gd name="T40" fmla="*/ 6 w 35"/>
                <a:gd name="T41" fmla="*/ 42 h 42"/>
                <a:gd name="T42" fmla="*/ 3 w 35"/>
                <a:gd name="T43" fmla="*/ 42 h 42"/>
                <a:gd name="T44" fmla="*/ 0 w 35"/>
                <a:gd name="T45" fmla="*/ 42 h 42"/>
                <a:gd name="T46" fmla="*/ 0 w 35"/>
                <a:gd name="T47" fmla="*/ 0 h 42"/>
                <a:gd name="T48" fmla="*/ 6 w 35"/>
                <a:gd name="T49" fmla="*/ 19 h 42"/>
                <a:gd name="T50" fmla="*/ 20 w 35"/>
                <a:gd name="T51" fmla="*/ 19 h 42"/>
                <a:gd name="T52" fmla="*/ 26 w 35"/>
                <a:gd name="T53" fmla="*/ 17 h 42"/>
                <a:gd name="T54" fmla="*/ 27 w 35"/>
                <a:gd name="T55" fmla="*/ 12 h 42"/>
                <a:gd name="T56" fmla="*/ 26 w 35"/>
                <a:gd name="T57" fmla="*/ 6 h 42"/>
                <a:gd name="T58" fmla="*/ 19 w 35"/>
                <a:gd name="T59" fmla="*/ 5 h 42"/>
                <a:gd name="T60" fmla="*/ 6 w 35"/>
                <a:gd name="T61" fmla="*/ 5 h 42"/>
                <a:gd name="T62" fmla="*/ 6 w 35"/>
                <a:gd name="T63" fmla="*/ 1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" h="42">
                  <a:moveTo>
                    <a:pt x="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8" y="1"/>
                    <a:pt x="30" y="3"/>
                  </a:cubicBezTo>
                  <a:cubicBezTo>
                    <a:pt x="32" y="5"/>
                    <a:pt x="33" y="8"/>
                    <a:pt x="33" y="11"/>
                  </a:cubicBezTo>
                  <a:cubicBezTo>
                    <a:pt x="33" y="15"/>
                    <a:pt x="32" y="18"/>
                    <a:pt x="30" y="20"/>
                  </a:cubicBezTo>
                  <a:cubicBezTo>
                    <a:pt x="29" y="20"/>
                    <a:pt x="28" y="21"/>
                    <a:pt x="28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3"/>
                    <a:pt x="33" y="26"/>
                    <a:pt x="33" y="29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8"/>
                    <a:pt x="33" y="39"/>
                    <a:pt x="33" y="39"/>
                  </a:cubicBezTo>
                  <a:cubicBezTo>
                    <a:pt x="34" y="40"/>
                    <a:pt x="34" y="40"/>
                    <a:pt x="35" y="41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1"/>
                    <a:pt x="28" y="40"/>
                    <a:pt x="28" y="39"/>
                  </a:cubicBezTo>
                  <a:cubicBezTo>
                    <a:pt x="27" y="37"/>
                    <a:pt x="27" y="36"/>
                    <a:pt x="27" y="34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28"/>
                    <a:pt x="26" y="26"/>
                    <a:pt x="25" y="25"/>
                  </a:cubicBezTo>
                  <a:cubicBezTo>
                    <a:pt x="24" y="24"/>
                    <a:pt x="22" y="24"/>
                    <a:pt x="19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0" y="42"/>
                    <a:pt x="0" y="42"/>
                    <a:pt x="0" y="42"/>
                  </a:cubicBezTo>
                  <a:lnTo>
                    <a:pt x="0" y="0"/>
                  </a:lnTo>
                  <a:close/>
                  <a:moveTo>
                    <a:pt x="6" y="19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23" y="19"/>
                    <a:pt x="24" y="18"/>
                    <a:pt x="26" y="17"/>
                  </a:cubicBezTo>
                  <a:cubicBezTo>
                    <a:pt x="27" y="16"/>
                    <a:pt x="27" y="14"/>
                    <a:pt x="27" y="12"/>
                  </a:cubicBezTo>
                  <a:cubicBezTo>
                    <a:pt x="27" y="9"/>
                    <a:pt x="27" y="7"/>
                    <a:pt x="26" y="6"/>
                  </a:cubicBezTo>
                  <a:cubicBezTo>
                    <a:pt x="24" y="5"/>
                    <a:pt x="22" y="5"/>
                    <a:pt x="19" y="5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0" name="Freeform 147"/>
            <p:cNvSpPr/>
            <p:nvPr/>
          </p:nvSpPr>
          <p:spPr bwMode="auto">
            <a:xfrm>
              <a:off x="8942388" y="2676525"/>
              <a:ext cx="104775" cy="139700"/>
            </a:xfrm>
            <a:custGeom>
              <a:avLst/>
              <a:gdLst>
                <a:gd name="T0" fmla="*/ 27 w 33"/>
                <a:gd name="T1" fmla="*/ 13 h 44"/>
                <a:gd name="T2" fmla="*/ 24 w 33"/>
                <a:gd name="T3" fmla="*/ 7 h 44"/>
                <a:gd name="T4" fmla="*/ 16 w 33"/>
                <a:gd name="T5" fmla="*/ 5 h 44"/>
                <a:gd name="T6" fmla="*/ 9 w 33"/>
                <a:gd name="T7" fmla="*/ 7 h 44"/>
                <a:gd name="T8" fmla="*/ 7 w 33"/>
                <a:gd name="T9" fmla="*/ 12 h 44"/>
                <a:gd name="T10" fmla="*/ 8 w 33"/>
                <a:gd name="T11" fmla="*/ 16 h 44"/>
                <a:gd name="T12" fmla="*/ 15 w 33"/>
                <a:gd name="T13" fmla="*/ 18 h 44"/>
                <a:gd name="T14" fmla="*/ 22 w 33"/>
                <a:gd name="T15" fmla="*/ 20 h 44"/>
                <a:gd name="T16" fmla="*/ 31 w 33"/>
                <a:gd name="T17" fmla="*/ 24 h 44"/>
                <a:gd name="T18" fmla="*/ 33 w 33"/>
                <a:gd name="T19" fmla="*/ 31 h 44"/>
                <a:gd name="T20" fmla="*/ 29 w 33"/>
                <a:gd name="T21" fmla="*/ 40 h 44"/>
                <a:gd name="T22" fmla="*/ 17 w 33"/>
                <a:gd name="T23" fmla="*/ 44 h 44"/>
                <a:gd name="T24" fmla="*/ 4 w 33"/>
                <a:gd name="T25" fmla="*/ 40 h 44"/>
                <a:gd name="T26" fmla="*/ 0 w 33"/>
                <a:gd name="T27" fmla="*/ 30 h 44"/>
                <a:gd name="T28" fmla="*/ 0 w 33"/>
                <a:gd name="T29" fmla="*/ 29 h 44"/>
                <a:gd name="T30" fmla="*/ 5 w 33"/>
                <a:gd name="T31" fmla="*/ 29 h 44"/>
                <a:gd name="T32" fmla="*/ 8 w 33"/>
                <a:gd name="T33" fmla="*/ 36 h 44"/>
                <a:gd name="T34" fmla="*/ 17 w 33"/>
                <a:gd name="T35" fmla="*/ 39 h 44"/>
                <a:gd name="T36" fmla="*/ 25 w 33"/>
                <a:gd name="T37" fmla="*/ 37 h 44"/>
                <a:gd name="T38" fmla="*/ 28 w 33"/>
                <a:gd name="T39" fmla="*/ 32 h 44"/>
                <a:gd name="T40" fmla="*/ 26 w 33"/>
                <a:gd name="T41" fmla="*/ 27 h 44"/>
                <a:gd name="T42" fmla="*/ 19 w 33"/>
                <a:gd name="T43" fmla="*/ 25 h 44"/>
                <a:gd name="T44" fmla="*/ 12 w 33"/>
                <a:gd name="T45" fmla="*/ 23 h 44"/>
                <a:gd name="T46" fmla="*/ 4 w 33"/>
                <a:gd name="T47" fmla="*/ 19 h 44"/>
                <a:gd name="T48" fmla="*/ 1 w 33"/>
                <a:gd name="T49" fmla="*/ 13 h 44"/>
                <a:gd name="T50" fmla="*/ 5 w 33"/>
                <a:gd name="T51" fmla="*/ 3 h 44"/>
                <a:gd name="T52" fmla="*/ 16 w 33"/>
                <a:gd name="T53" fmla="*/ 0 h 44"/>
                <a:gd name="T54" fmla="*/ 28 w 33"/>
                <a:gd name="T55" fmla="*/ 3 h 44"/>
                <a:gd name="T56" fmla="*/ 32 w 33"/>
                <a:gd name="T57" fmla="*/ 13 h 44"/>
                <a:gd name="T58" fmla="*/ 27 w 33"/>
                <a:gd name="T59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3" h="44">
                  <a:moveTo>
                    <a:pt x="27" y="13"/>
                  </a:moveTo>
                  <a:cubicBezTo>
                    <a:pt x="27" y="10"/>
                    <a:pt x="26" y="8"/>
                    <a:pt x="24" y="7"/>
                  </a:cubicBezTo>
                  <a:cubicBezTo>
                    <a:pt x="22" y="6"/>
                    <a:pt x="20" y="5"/>
                    <a:pt x="16" y="5"/>
                  </a:cubicBezTo>
                  <a:cubicBezTo>
                    <a:pt x="13" y="5"/>
                    <a:pt x="11" y="5"/>
                    <a:pt x="9" y="7"/>
                  </a:cubicBezTo>
                  <a:cubicBezTo>
                    <a:pt x="8" y="8"/>
                    <a:pt x="7" y="10"/>
                    <a:pt x="7" y="12"/>
                  </a:cubicBezTo>
                  <a:cubicBezTo>
                    <a:pt x="7" y="14"/>
                    <a:pt x="7" y="15"/>
                    <a:pt x="8" y="16"/>
                  </a:cubicBezTo>
                  <a:cubicBezTo>
                    <a:pt x="10" y="16"/>
                    <a:pt x="12" y="17"/>
                    <a:pt x="15" y="18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6" y="21"/>
                    <a:pt x="29" y="22"/>
                    <a:pt x="31" y="24"/>
                  </a:cubicBezTo>
                  <a:cubicBezTo>
                    <a:pt x="32" y="26"/>
                    <a:pt x="33" y="28"/>
                    <a:pt x="33" y="31"/>
                  </a:cubicBezTo>
                  <a:cubicBezTo>
                    <a:pt x="33" y="35"/>
                    <a:pt x="32" y="38"/>
                    <a:pt x="29" y="40"/>
                  </a:cubicBezTo>
                  <a:cubicBezTo>
                    <a:pt x="26" y="43"/>
                    <a:pt x="22" y="44"/>
                    <a:pt x="17" y="44"/>
                  </a:cubicBezTo>
                  <a:cubicBezTo>
                    <a:pt x="12" y="44"/>
                    <a:pt x="7" y="42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2"/>
                    <a:pt x="6" y="35"/>
                    <a:pt x="8" y="36"/>
                  </a:cubicBezTo>
                  <a:cubicBezTo>
                    <a:pt x="11" y="38"/>
                    <a:pt x="13" y="39"/>
                    <a:pt x="17" y="39"/>
                  </a:cubicBezTo>
                  <a:cubicBezTo>
                    <a:pt x="21" y="39"/>
                    <a:pt x="23" y="38"/>
                    <a:pt x="25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6" y="27"/>
                  </a:cubicBezTo>
                  <a:cubicBezTo>
                    <a:pt x="25" y="26"/>
                    <a:pt x="22" y="25"/>
                    <a:pt x="19" y="25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8" y="22"/>
                    <a:pt x="5" y="21"/>
                    <a:pt x="4" y="19"/>
                  </a:cubicBezTo>
                  <a:cubicBezTo>
                    <a:pt x="2" y="18"/>
                    <a:pt x="1" y="16"/>
                    <a:pt x="1" y="13"/>
                  </a:cubicBezTo>
                  <a:cubicBezTo>
                    <a:pt x="1" y="9"/>
                    <a:pt x="3" y="6"/>
                    <a:pt x="5" y="3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1" y="0"/>
                    <a:pt x="25" y="1"/>
                    <a:pt x="28" y="3"/>
                  </a:cubicBezTo>
                  <a:cubicBezTo>
                    <a:pt x="30" y="6"/>
                    <a:pt x="32" y="9"/>
                    <a:pt x="32" y="13"/>
                  </a:cubicBezTo>
                  <a:lnTo>
                    <a:pt x="27" y="1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1" name="Freeform 148"/>
            <p:cNvSpPr/>
            <p:nvPr/>
          </p:nvSpPr>
          <p:spPr bwMode="auto">
            <a:xfrm>
              <a:off x="9091613" y="2679700"/>
              <a:ext cx="19050" cy="133350"/>
            </a:xfrm>
            <a:custGeom>
              <a:avLst/>
              <a:gdLst>
                <a:gd name="T0" fmla="*/ 0 w 12"/>
                <a:gd name="T1" fmla="*/ 0 h 84"/>
                <a:gd name="T2" fmla="*/ 6 w 12"/>
                <a:gd name="T3" fmla="*/ 0 h 84"/>
                <a:gd name="T4" fmla="*/ 12 w 12"/>
                <a:gd name="T5" fmla="*/ 0 h 84"/>
                <a:gd name="T6" fmla="*/ 12 w 12"/>
                <a:gd name="T7" fmla="*/ 84 h 84"/>
                <a:gd name="T8" fmla="*/ 6 w 12"/>
                <a:gd name="T9" fmla="*/ 84 h 84"/>
                <a:gd name="T10" fmla="*/ 0 w 12"/>
                <a:gd name="T11" fmla="*/ 84 h 84"/>
                <a:gd name="T12" fmla="*/ 0 w 12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4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2" y="84"/>
                  </a:lnTo>
                  <a:lnTo>
                    <a:pt x="6" y="84"/>
                  </a:lnTo>
                  <a:lnTo>
                    <a:pt x="0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2" name="Freeform 149"/>
            <p:cNvSpPr/>
            <p:nvPr/>
          </p:nvSpPr>
          <p:spPr bwMode="auto">
            <a:xfrm>
              <a:off x="9145588" y="2679700"/>
              <a:ext cx="107950" cy="133350"/>
            </a:xfrm>
            <a:custGeom>
              <a:avLst/>
              <a:gdLst>
                <a:gd name="T0" fmla="*/ 30 w 68"/>
                <a:gd name="T1" fmla="*/ 10 h 84"/>
                <a:gd name="T2" fmla="*/ 0 w 68"/>
                <a:gd name="T3" fmla="*/ 10 h 84"/>
                <a:gd name="T4" fmla="*/ 0 w 68"/>
                <a:gd name="T5" fmla="*/ 4 h 84"/>
                <a:gd name="T6" fmla="*/ 0 w 68"/>
                <a:gd name="T7" fmla="*/ 0 h 84"/>
                <a:gd name="T8" fmla="*/ 68 w 68"/>
                <a:gd name="T9" fmla="*/ 0 h 84"/>
                <a:gd name="T10" fmla="*/ 68 w 68"/>
                <a:gd name="T11" fmla="*/ 4 h 84"/>
                <a:gd name="T12" fmla="*/ 68 w 68"/>
                <a:gd name="T13" fmla="*/ 10 h 84"/>
                <a:gd name="T14" fmla="*/ 40 w 68"/>
                <a:gd name="T15" fmla="*/ 10 h 84"/>
                <a:gd name="T16" fmla="*/ 40 w 68"/>
                <a:gd name="T17" fmla="*/ 84 h 84"/>
                <a:gd name="T18" fmla="*/ 34 w 68"/>
                <a:gd name="T19" fmla="*/ 84 h 84"/>
                <a:gd name="T20" fmla="*/ 30 w 68"/>
                <a:gd name="T21" fmla="*/ 84 h 84"/>
                <a:gd name="T22" fmla="*/ 30 w 68"/>
                <a:gd name="T23" fmla="*/ 1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84">
                  <a:moveTo>
                    <a:pt x="30" y="10"/>
                  </a:moveTo>
                  <a:lnTo>
                    <a:pt x="0" y="10"/>
                  </a:lnTo>
                  <a:lnTo>
                    <a:pt x="0" y="4"/>
                  </a:lnTo>
                  <a:lnTo>
                    <a:pt x="0" y="0"/>
                  </a:lnTo>
                  <a:lnTo>
                    <a:pt x="68" y="0"/>
                  </a:lnTo>
                  <a:lnTo>
                    <a:pt x="68" y="4"/>
                  </a:lnTo>
                  <a:lnTo>
                    <a:pt x="68" y="10"/>
                  </a:lnTo>
                  <a:lnTo>
                    <a:pt x="40" y="10"/>
                  </a:lnTo>
                  <a:lnTo>
                    <a:pt x="40" y="84"/>
                  </a:lnTo>
                  <a:lnTo>
                    <a:pt x="34" y="84"/>
                  </a:lnTo>
                  <a:lnTo>
                    <a:pt x="30" y="84"/>
                  </a:lnTo>
                  <a:lnTo>
                    <a:pt x="3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3" name="Freeform 150"/>
            <p:cNvSpPr/>
            <p:nvPr/>
          </p:nvSpPr>
          <p:spPr bwMode="auto">
            <a:xfrm>
              <a:off x="9285288" y="2679700"/>
              <a:ext cx="117475" cy="133350"/>
            </a:xfrm>
            <a:custGeom>
              <a:avLst/>
              <a:gdLst>
                <a:gd name="T0" fmla="*/ 32 w 74"/>
                <a:gd name="T1" fmla="*/ 50 h 84"/>
                <a:gd name="T2" fmla="*/ 0 w 74"/>
                <a:gd name="T3" fmla="*/ 0 h 84"/>
                <a:gd name="T4" fmla="*/ 6 w 74"/>
                <a:gd name="T5" fmla="*/ 0 h 84"/>
                <a:gd name="T6" fmla="*/ 14 w 74"/>
                <a:gd name="T7" fmla="*/ 0 h 84"/>
                <a:gd name="T8" fmla="*/ 38 w 74"/>
                <a:gd name="T9" fmla="*/ 40 h 84"/>
                <a:gd name="T10" fmla="*/ 38 w 74"/>
                <a:gd name="T11" fmla="*/ 40 h 84"/>
                <a:gd name="T12" fmla="*/ 62 w 74"/>
                <a:gd name="T13" fmla="*/ 0 h 84"/>
                <a:gd name="T14" fmla="*/ 68 w 74"/>
                <a:gd name="T15" fmla="*/ 0 h 84"/>
                <a:gd name="T16" fmla="*/ 74 w 74"/>
                <a:gd name="T17" fmla="*/ 0 h 84"/>
                <a:gd name="T18" fmla="*/ 42 w 74"/>
                <a:gd name="T19" fmla="*/ 50 h 84"/>
                <a:gd name="T20" fmla="*/ 42 w 74"/>
                <a:gd name="T21" fmla="*/ 84 h 84"/>
                <a:gd name="T22" fmla="*/ 38 w 74"/>
                <a:gd name="T23" fmla="*/ 84 h 84"/>
                <a:gd name="T24" fmla="*/ 32 w 74"/>
                <a:gd name="T25" fmla="*/ 84 h 84"/>
                <a:gd name="T26" fmla="*/ 32 w 74"/>
                <a:gd name="T27" fmla="*/ 5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84">
                  <a:moveTo>
                    <a:pt x="32" y="5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4" y="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4" y="0"/>
                  </a:lnTo>
                  <a:lnTo>
                    <a:pt x="42" y="50"/>
                  </a:lnTo>
                  <a:lnTo>
                    <a:pt x="42" y="84"/>
                  </a:lnTo>
                  <a:lnTo>
                    <a:pt x="38" y="84"/>
                  </a:lnTo>
                  <a:lnTo>
                    <a:pt x="32" y="84"/>
                  </a:lnTo>
                  <a:lnTo>
                    <a:pt x="32" y="5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4" name="Freeform 151"/>
            <p:cNvSpPr/>
            <p:nvPr/>
          </p:nvSpPr>
          <p:spPr bwMode="auto">
            <a:xfrm>
              <a:off x="8842375" y="2344738"/>
              <a:ext cx="147637" cy="152400"/>
            </a:xfrm>
            <a:custGeom>
              <a:avLst/>
              <a:gdLst>
                <a:gd name="T0" fmla="*/ 13 w 47"/>
                <a:gd name="T1" fmla="*/ 47 h 48"/>
                <a:gd name="T2" fmla="*/ 8 w 47"/>
                <a:gd name="T3" fmla="*/ 33 h 48"/>
                <a:gd name="T4" fmla="*/ 0 w 47"/>
                <a:gd name="T5" fmla="*/ 14 h 48"/>
                <a:gd name="T6" fmla="*/ 30 w 47"/>
                <a:gd name="T7" fmla="*/ 5 h 48"/>
                <a:gd name="T8" fmla="*/ 36 w 47"/>
                <a:gd name="T9" fmla="*/ 12 h 48"/>
                <a:gd name="T10" fmla="*/ 39 w 47"/>
                <a:gd name="T11" fmla="*/ 38 h 48"/>
                <a:gd name="T12" fmla="*/ 13 w 47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8">
                  <a:moveTo>
                    <a:pt x="13" y="47"/>
                  </a:moveTo>
                  <a:cubicBezTo>
                    <a:pt x="3" y="44"/>
                    <a:pt x="9" y="41"/>
                    <a:pt x="8" y="33"/>
                  </a:cubicBezTo>
                  <a:cubicBezTo>
                    <a:pt x="6" y="26"/>
                    <a:pt x="0" y="19"/>
                    <a:pt x="0" y="14"/>
                  </a:cubicBezTo>
                  <a:cubicBezTo>
                    <a:pt x="1" y="0"/>
                    <a:pt x="19" y="1"/>
                    <a:pt x="30" y="5"/>
                  </a:cubicBezTo>
                  <a:cubicBezTo>
                    <a:pt x="32" y="6"/>
                    <a:pt x="34" y="9"/>
                    <a:pt x="36" y="12"/>
                  </a:cubicBezTo>
                  <a:cubicBezTo>
                    <a:pt x="41" y="19"/>
                    <a:pt x="47" y="30"/>
                    <a:pt x="39" y="38"/>
                  </a:cubicBezTo>
                  <a:cubicBezTo>
                    <a:pt x="32" y="45"/>
                    <a:pt x="21" y="48"/>
                    <a:pt x="13" y="4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5" name="Freeform 152"/>
            <p:cNvSpPr/>
            <p:nvPr/>
          </p:nvSpPr>
          <p:spPr bwMode="auto">
            <a:xfrm>
              <a:off x="8397875" y="1892300"/>
              <a:ext cx="536575" cy="554038"/>
            </a:xfrm>
            <a:custGeom>
              <a:avLst/>
              <a:gdLst>
                <a:gd name="T0" fmla="*/ 44 w 169"/>
                <a:gd name="T1" fmla="*/ 174 h 174"/>
                <a:gd name="T2" fmla="*/ 43 w 169"/>
                <a:gd name="T3" fmla="*/ 173 h 174"/>
                <a:gd name="T4" fmla="*/ 43 w 169"/>
                <a:gd name="T5" fmla="*/ 170 h 174"/>
                <a:gd name="T6" fmla="*/ 72 w 169"/>
                <a:gd name="T7" fmla="*/ 151 h 174"/>
                <a:gd name="T8" fmla="*/ 89 w 169"/>
                <a:gd name="T9" fmla="*/ 129 h 174"/>
                <a:gd name="T10" fmla="*/ 33 w 169"/>
                <a:gd name="T11" fmla="*/ 150 h 174"/>
                <a:gd name="T12" fmla="*/ 11 w 169"/>
                <a:gd name="T13" fmla="*/ 140 h 174"/>
                <a:gd name="T14" fmla="*/ 11 w 169"/>
                <a:gd name="T15" fmla="*/ 139 h 174"/>
                <a:gd name="T16" fmla="*/ 11 w 169"/>
                <a:gd name="T17" fmla="*/ 120 h 174"/>
                <a:gd name="T18" fmla="*/ 79 w 169"/>
                <a:gd name="T19" fmla="*/ 104 h 174"/>
                <a:gd name="T20" fmla="*/ 98 w 169"/>
                <a:gd name="T21" fmla="*/ 94 h 174"/>
                <a:gd name="T22" fmla="*/ 101 w 169"/>
                <a:gd name="T23" fmla="*/ 18 h 174"/>
                <a:gd name="T24" fmla="*/ 130 w 169"/>
                <a:gd name="T25" fmla="*/ 21 h 174"/>
                <a:gd name="T26" fmla="*/ 135 w 169"/>
                <a:gd name="T27" fmla="*/ 27 h 174"/>
                <a:gd name="T28" fmla="*/ 136 w 169"/>
                <a:gd name="T29" fmla="*/ 27 h 174"/>
                <a:gd name="T30" fmla="*/ 135 w 169"/>
                <a:gd name="T31" fmla="*/ 45 h 174"/>
                <a:gd name="T32" fmla="*/ 129 w 169"/>
                <a:gd name="T33" fmla="*/ 84 h 174"/>
                <a:gd name="T34" fmla="*/ 166 w 169"/>
                <a:gd name="T35" fmla="*/ 71 h 174"/>
                <a:gd name="T36" fmla="*/ 162 w 169"/>
                <a:gd name="T37" fmla="*/ 90 h 174"/>
                <a:gd name="T38" fmla="*/ 126 w 169"/>
                <a:gd name="T39" fmla="*/ 106 h 174"/>
                <a:gd name="T40" fmla="*/ 108 w 169"/>
                <a:gd name="T41" fmla="*/ 145 h 174"/>
                <a:gd name="T42" fmla="*/ 99 w 169"/>
                <a:gd name="T43" fmla="*/ 154 h 174"/>
                <a:gd name="T44" fmla="*/ 74 w 169"/>
                <a:gd name="T45" fmla="*/ 167 h 174"/>
                <a:gd name="T46" fmla="*/ 44 w 169"/>
                <a:gd name="T4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9" h="174">
                  <a:moveTo>
                    <a:pt x="44" y="174"/>
                  </a:moveTo>
                  <a:cubicBezTo>
                    <a:pt x="43" y="174"/>
                    <a:pt x="43" y="174"/>
                    <a:pt x="43" y="173"/>
                  </a:cubicBezTo>
                  <a:cubicBezTo>
                    <a:pt x="43" y="172"/>
                    <a:pt x="43" y="171"/>
                    <a:pt x="43" y="170"/>
                  </a:cubicBezTo>
                  <a:cubicBezTo>
                    <a:pt x="46" y="169"/>
                    <a:pt x="72" y="152"/>
                    <a:pt x="72" y="151"/>
                  </a:cubicBezTo>
                  <a:cubicBezTo>
                    <a:pt x="80" y="145"/>
                    <a:pt x="87" y="139"/>
                    <a:pt x="89" y="129"/>
                  </a:cubicBezTo>
                  <a:cubicBezTo>
                    <a:pt x="70" y="135"/>
                    <a:pt x="52" y="149"/>
                    <a:pt x="33" y="150"/>
                  </a:cubicBezTo>
                  <a:cubicBezTo>
                    <a:pt x="24" y="148"/>
                    <a:pt x="18" y="143"/>
                    <a:pt x="11" y="140"/>
                  </a:cubicBezTo>
                  <a:cubicBezTo>
                    <a:pt x="11" y="140"/>
                    <a:pt x="11" y="140"/>
                    <a:pt x="11" y="139"/>
                  </a:cubicBezTo>
                  <a:cubicBezTo>
                    <a:pt x="1" y="133"/>
                    <a:pt x="0" y="124"/>
                    <a:pt x="11" y="120"/>
                  </a:cubicBezTo>
                  <a:cubicBezTo>
                    <a:pt x="31" y="124"/>
                    <a:pt x="61" y="111"/>
                    <a:pt x="79" y="104"/>
                  </a:cubicBezTo>
                  <a:cubicBezTo>
                    <a:pt x="83" y="102"/>
                    <a:pt x="95" y="98"/>
                    <a:pt x="98" y="94"/>
                  </a:cubicBezTo>
                  <a:cubicBezTo>
                    <a:pt x="103" y="68"/>
                    <a:pt x="100" y="42"/>
                    <a:pt x="101" y="18"/>
                  </a:cubicBezTo>
                  <a:cubicBezTo>
                    <a:pt x="108" y="0"/>
                    <a:pt x="119" y="12"/>
                    <a:pt x="130" y="21"/>
                  </a:cubicBezTo>
                  <a:cubicBezTo>
                    <a:pt x="131" y="22"/>
                    <a:pt x="133" y="24"/>
                    <a:pt x="135" y="27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41" y="35"/>
                    <a:pt x="142" y="38"/>
                    <a:pt x="135" y="45"/>
                  </a:cubicBezTo>
                  <a:cubicBezTo>
                    <a:pt x="130" y="57"/>
                    <a:pt x="128" y="70"/>
                    <a:pt x="129" y="84"/>
                  </a:cubicBezTo>
                  <a:cubicBezTo>
                    <a:pt x="142" y="82"/>
                    <a:pt x="150" y="71"/>
                    <a:pt x="166" y="71"/>
                  </a:cubicBezTo>
                  <a:cubicBezTo>
                    <a:pt x="169" y="78"/>
                    <a:pt x="169" y="84"/>
                    <a:pt x="162" y="90"/>
                  </a:cubicBezTo>
                  <a:cubicBezTo>
                    <a:pt x="151" y="95"/>
                    <a:pt x="138" y="100"/>
                    <a:pt x="126" y="106"/>
                  </a:cubicBezTo>
                  <a:cubicBezTo>
                    <a:pt x="123" y="119"/>
                    <a:pt x="117" y="135"/>
                    <a:pt x="108" y="145"/>
                  </a:cubicBezTo>
                  <a:cubicBezTo>
                    <a:pt x="107" y="147"/>
                    <a:pt x="100" y="153"/>
                    <a:pt x="99" y="154"/>
                  </a:cubicBezTo>
                  <a:cubicBezTo>
                    <a:pt x="90" y="159"/>
                    <a:pt x="83" y="165"/>
                    <a:pt x="74" y="167"/>
                  </a:cubicBezTo>
                  <a:cubicBezTo>
                    <a:pt x="49" y="174"/>
                    <a:pt x="48" y="173"/>
                    <a:pt x="44" y="17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6" name="Freeform 153"/>
            <p:cNvSpPr/>
            <p:nvPr/>
          </p:nvSpPr>
          <p:spPr bwMode="auto">
            <a:xfrm>
              <a:off x="7702550" y="2217738"/>
              <a:ext cx="319087" cy="369888"/>
            </a:xfrm>
            <a:custGeom>
              <a:avLst/>
              <a:gdLst>
                <a:gd name="T0" fmla="*/ 23 w 101"/>
                <a:gd name="T1" fmla="*/ 116 h 116"/>
                <a:gd name="T2" fmla="*/ 0 w 101"/>
                <a:gd name="T3" fmla="*/ 93 h 116"/>
                <a:gd name="T4" fmla="*/ 3 w 101"/>
                <a:gd name="T5" fmla="*/ 86 h 116"/>
                <a:gd name="T6" fmla="*/ 66 w 101"/>
                <a:gd name="T7" fmla="*/ 35 h 116"/>
                <a:gd name="T8" fmla="*/ 87 w 101"/>
                <a:gd name="T9" fmla="*/ 7 h 116"/>
                <a:gd name="T10" fmla="*/ 88 w 101"/>
                <a:gd name="T11" fmla="*/ 7 h 116"/>
                <a:gd name="T12" fmla="*/ 88 w 101"/>
                <a:gd name="T13" fmla="*/ 6 h 116"/>
                <a:gd name="T14" fmla="*/ 100 w 101"/>
                <a:gd name="T15" fmla="*/ 7 h 116"/>
                <a:gd name="T16" fmla="*/ 87 w 101"/>
                <a:gd name="T17" fmla="*/ 25 h 116"/>
                <a:gd name="T18" fmla="*/ 72 w 101"/>
                <a:gd name="T19" fmla="*/ 58 h 116"/>
                <a:gd name="T20" fmla="*/ 63 w 101"/>
                <a:gd name="T21" fmla="*/ 71 h 116"/>
                <a:gd name="T22" fmla="*/ 47 w 101"/>
                <a:gd name="T23" fmla="*/ 95 h 116"/>
                <a:gd name="T24" fmla="*/ 28 w 101"/>
                <a:gd name="T25" fmla="*/ 115 h 116"/>
                <a:gd name="T26" fmla="*/ 23 w 101"/>
                <a:gd name="T2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116">
                  <a:moveTo>
                    <a:pt x="23" y="116"/>
                  </a:moveTo>
                  <a:cubicBezTo>
                    <a:pt x="14" y="111"/>
                    <a:pt x="5" y="100"/>
                    <a:pt x="0" y="93"/>
                  </a:cubicBezTo>
                  <a:cubicBezTo>
                    <a:pt x="1" y="91"/>
                    <a:pt x="2" y="88"/>
                    <a:pt x="3" y="86"/>
                  </a:cubicBezTo>
                  <a:cubicBezTo>
                    <a:pt x="25" y="70"/>
                    <a:pt x="47" y="55"/>
                    <a:pt x="66" y="35"/>
                  </a:cubicBezTo>
                  <a:cubicBezTo>
                    <a:pt x="72" y="26"/>
                    <a:pt x="80" y="16"/>
                    <a:pt x="87" y="7"/>
                  </a:cubicBezTo>
                  <a:cubicBezTo>
                    <a:pt x="87" y="7"/>
                    <a:pt x="87" y="7"/>
                    <a:pt x="88" y="7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93" y="1"/>
                    <a:pt x="96" y="0"/>
                    <a:pt x="100" y="7"/>
                  </a:cubicBezTo>
                  <a:cubicBezTo>
                    <a:pt x="101" y="13"/>
                    <a:pt x="90" y="20"/>
                    <a:pt x="87" y="25"/>
                  </a:cubicBezTo>
                  <a:cubicBezTo>
                    <a:pt x="82" y="36"/>
                    <a:pt x="78" y="47"/>
                    <a:pt x="72" y="58"/>
                  </a:cubicBezTo>
                  <a:cubicBezTo>
                    <a:pt x="70" y="60"/>
                    <a:pt x="70" y="60"/>
                    <a:pt x="63" y="71"/>
                  </a:cubicBezTo>
                  <a:cubicBezTo>
                    <a:pt x="58" y="76"/>
                    <a:pt x="50" y="88"/>
                    <a:pt x="47" y="95"/>
                  </a:cubicBezTo>
                  <a:cubicBezTo>
                    <a:pt x="40" y="99"/>
                    <a:pt x="37" y="111"/>
                    <a:pt x="28" y="115"/>
                  </a:cubicBezTo>
                  <a:cubicBezTo>
                    <a:pt x="27" y="115"/>
                    <a:pt x="25" y="115"/>
                    <a:pt x="23" y="11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7" name="Freeform 154"/>
            <p:cNvSpPr/>
            <p:nvPr/>
          </p:nvSpPr>
          <p:spPr bwMode="auto">
            <a:xfrm>
              <a:off x="8104188" y="2205038"/>
              <a:ext cx="180975" cy="136525"/>
            </a:xfrm>
            <a:custGeom>
              <a:avLst/>
              <a:gdLst>
                <a:gd name="T0" fmla="*/ 25 w 57"/>
                <a:gd name="T1" fmla="*/ 43 h 43"/>
                <a:gd name="T2" fmla="*/ 0 w 57"/>
                <a:gd name="T3" fmla="*/ 26 h 43"/>
                <a:gd name="T4" fmla="*/ 3 w 57"/>
                <a:gd name="T5" fmla="*/ 18 h 43"/>
                <a:gd name="T6" fmla="*/ 8 w 57"/>
                <a:gd name="T7" fmla="*/ 16 h 43"/>
                <a:gd name="T8" fmla="*/ 22 w 57"/>
                <a:gd name="T9" fmla="*/ 15 h 43"/>
                <a:gd name="T10" fmla="*/ 56 w 57"/>
                <a:gd name="T11" fmla="*/ 6 h 43"/>
                <a:gd name="T12" fmla="*/ 25 w 57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43">
                  <a:moveTo>
                    <a:pt x="25" y="43"/>
                  </a:moveTo>
                  <a:cubicBezTo>
                    <a:pt x="12" y="43"/>
                    <a:pt x="8" y="34"/>
                    <a:pt x="0" y="26"/>
                  </a:cubicBezTo>
                  <a:cubicBezTo>
                    <a:pt x="0" y="23"/>
                    <a:pt x="2" y="21"/>
                    <a:pt x="3" y="18"/>
                  </a:cubicBezTo>
                  <a:cubicBezTo>
                    <a:pt x="6" y="17"/>
                    <a:pt x="6" y="17"/>
                    <a:pt x="8" y="16"/>
                  </a:cubicBezTo>
                  <a:cubicBezTo>
                    <a:pt x="14" y="15"/>
                    <a:pt x="16" y="16"/>
                    <a:pt x="22" y="15"/>
                  </a:cubicBezTo>
                  <a:cubicBezTo>
                    <a:pt x="30" y="13"/>
                    <a:pt x="49" y="0"/>
                    <a:pt x="56" y="6"/>
                  </a:cubicBezTo>
                  <a:cubicBezTo>
                    <a:pt x="57" y="22"/>
                    <a:pt x="39" y="39"/>
                    <a:pt x="25" y="4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8" name="Freeform 155"/>
            <p:cNvSpPr/>
            <p:nvPr/>
          </p:nvSpPr>
          <p:spPr bwMode="auto">
            <a:xfrm>
              <a:off x="7834313" y="2122488"/>
              <a:ext cx="120650" cy="136525"/>
            </a:xfrm>
            <a:custGeom>
              <a:avLst/>
              <a:gdLst>
                <a:gd name="T0" fmla="*/ 7 w 38"/>
                <a:gd name="T1" fmla="*/ 43 h 43"/>
                <a:gd name="T2" fmla="*/ 0 w 38"/>
                <a:gd name="T3" fmla="*/ 12 h 43"/>
                <a:gd name="T4" fmla="*/ 25 w 38"/>
                <a:gd name="T5" fmla="*/ 7 h 43"/>
                <a:gd name="T6" fmla="*/ 30 w 38"/>
                <a:gd name="T7" fmla="*/ 33 h 43"/>
                <a:gd name="T8" fmla="*/ 7 w 38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3">
                  <a:moveTo>
                    <a:pt x="7" y="43"/>
                  </a:moveTo>
                  <a:cubicBezTo>
                    <a:pt x="1" y="39"/>
                    <a:pt x="0" y="18"/>
                    <a:pt x="0" y="12"/>
                  </a:cubicBezTo>
                  <a:cubicBezTo>
                    <a:pt x="4" y="0"/>
                    <a:pt x="16" y="0"/>
                    <a:pt x="25" y="7"/>
                  </a:cubicBezTo>
                  <a:cubicBezTo>
                    <a:pt x="33" y="17"/>
                    <a:pt x="38" y="22"/>
                    <a:pt x="30" y="33"/>
                  </a:cubicBezTo>
                  <a:cubicBezTo>
                    <a:pt x="21" y="41"/>
                    <a:pt x="17" y="42"/>
                    <a:pt x="7" y="4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9" name="Freeform 156"/>
            <p:cNvSpPr/>
            <p:nvPr/>
          </p:nvSpPr>
          <p:spPr bwMode="auto">
            <a:xfrm>
              <a:off x="8101013" y="2030413"/>
              <a:ext cx="209550" cy="196850"/>
            </a:xfrm>
            <a:custGeom>
              <a:avLst/>
              <a:gdLst>
                <a:gd name="T0" fmla="*/ 22 w 66"/>
                <a:gd name="T1" fmla="*/ 62 h 62"/>
                <a:gd name="T2" fmla="*/ 27 w 66"/>
                <a:gd name="T3" fmla="*/ 39 h 62"/>
                <a:gd name="T4" fmla="*/ 17 w 66"/>
                <a:gd name="T5" fmla="*/ 41 h 62"/>
                <a:gd name="T6" fmla="*/ 3 w 66"/>
                <a:gd name="T7" fmla="*/ 20 h 62"/>
                <a:gd name="T8" fmla="*/ 16 w 66"/>
                <a:gd name="T9" fmla="*/ 14 h 62"/>
                <a:gd name="T10" fmla="*/ 43 w 66"/>
                <a:gd name="T11" fmla="*/ 2 h 62"/>
                <a:gd name="T12" fmla="*/ 66 w 66"/>
                <a:gd name="T13" fmla="*/ 23 h 62"/>
                <a:gd name="T14" fmla="*/ 51 w 66"/>
                <a:gd name="T15" fmla="*/ 47 h 62"/>
                <a:gd name="T16" fmla="*/ 28 w 66"/>
                <a:gd name="T17" fmla="*/ 61 h 62"/>
                <a:gd name="T18" fmla="*/ 22 w 66"/>
                <a:gd name="T1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2">
                  <a:moveTo>
                    <a:pt x="22" y="62"/>
                  </a:moveTo>
                  <a:cubicBezTo>
                    <a:pt x="21" y="56"/>
                    <a:pt x="30" y="43"/>
                    <a:pt x="27" y="39"/>
                  </a:cubicBezTo>
                  <a:cubicBezTo>
                    <a:pt x="24" y="40"/>
                    <a:pt x="21" y="41"/>
                    <a:pt x="17" y="41"/>
                  </a:cubicBezTo>
                  <a:cubicBezTo>
                    <a:pt x="9" y="37"/>
                    <a:pt x="0" y="27"/>
                    <a:pt x="3" y="20"/>
                  </a:cubicBezTo>
                  <a:cubicBezTo>
                    <a:pt x="9" y="13"/>
                    <a:pt x="7" y="15"/>
                    <a:pt x="16" y="14"/>
                  </a:cubicBezTo>
                  <a:cubicBezTo>
                    <a:pt x="25" y="10"/>
                    <a:pt x="34" y="6"/>
                    <a:pt x="43" y="2"/>
                  </a:cubicBezTo>
                  <a:cubicBezTo>
                    <a:pt x="58" y="0"/>
                    <a:pt x="65" y="8"/>
                    <a:pt x="66" y="23"/>
                  </a:cubicBezTo>
                  <a:cubicBezTo>
                    <a:pt x="64" y="32"/>
                    <a:pt x="57" y="40"/>
                    <a:pt x="51" y="47"/>
                  </a:cubicBezTo>
                  <a:cubicBezTo>
                    <a:pt x="43" y="52"/>
                    <a:pt x="36" y="57"/>
                    <a:pt x="28" y="61"/>
                  </a:cubicBezTo>
                  <a:cubicBezTo>
                    <a:pt x="26" y="62"/>
                    <a:pt x="24" y="62"/>
                    <a:pt x="22" y="6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0" name="Freeform 157"/>
            <p:cNvSpPr/>
            <p:nvPr/>
          </p:nvSpPr>
          <p:spPr bwMode="auto">
            <a:xfrm>
              <a:off x="7894638" y="1949450"/>
              <a:ext cx="130175" cy="144463"/>
            </a:xfrm>
            <a:custGeom>
              <a:avLst/>
              <a:gdLst>
                <a:gd name="T0" fmla="*/ 5 w 41"/>
                <a:gd name="T1" fmla="*/ 45 h 45"/>
                <a:gd name="T2" fmla="*/ 5 w 41"/>
                <a:gd name="T3" fmla="*/ 37 h 45"/>
                <a:gd name="T4" fmla="*/ 0 w 41"/>
                <a:gd name="T5" fmla="*/ 20 h 45"/>
                <a:gd name="T6" fmla="*/ 9 w 41"/>
                <a:gd name="T7" fmla="*/ 0 h 45"/>
                <a:gd name="T8" fmla="*/ 35 w 41"/>
                <a:gd name="T9" fmla="*/ 29 h 45"/>
                <a:gd name="T10" fmla="*/ 5 w 41"/>
                <a:gd name="T1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5">
                  <a:moveTo>
                    <a:pt x="5" y="45"/>
                  </a:moveTo>
                  <a:cubicBezTo>
                    <a:pt x="2" y="42"/>
                    <a:pt x="3" y="40"/>
                    <a:pt x="5" y="37"/>
                  </a:cubicBezTo>
                  <a:cubicBezTo>
                    <a:pt x="4" y="31"/>
                    <a:pt x="0" y="26"/>
                    <a:pt x="0" y="20"/>
                  </a:cubicBezTo>
                  <a:cubicBezTo>
                    <a:pt x="2" y="9"/>
                    <a:pt x="0" y="5"/>
                    <a:pt x="9" y="0"/>
                  </a:cubicBezTo>
                  <a:cubicBezTo>
                    <a:pt x="16" y="3"/>
                    <a:pt x="41" y="16"/>
                    <a:pt x="35" y="29"/>
                  </a:cubicBezTo>
                  <a:cubicBezTo>
                    <a:pt x="28" y="38"/>
                    <a:pt x="15" y="43"/>
                    <a:pt x="5" y="4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1" name="Freeform 158"/>
            <p:cNvSpPr/>
            <p:nvPr/>
          </p:nvSpPr>
          <p:spPr bwMode="auto">
            <a:xfrm>
              <a:off x="6815138" y="1990725"/>
              <a:ext cx="817562" cy="628650"/>
            </a:xfrm>
            <a:custGeom>
              <a:avLst/>
              <a:gdLst>
                <a:gd name="T0" fmla="*/ 27 w 258"/>
                <a:gd name="T1" fmla="*/ 197 h 197"/>
                <a:gd name="T2" fmla="*/ 17 w 258"/>
                <a:gd name="T3" fmla="*/ 155 h 197"/>
                <a:gd name="T4" fmla="*/ 22 w 258"/>
                <a:gd name="T5" fmla="*/ 149 h 197"/>
                <a:gd name="T6" fmla="*/ 22 w 258"/>
                <a:gd name="T7" fmla="*/ 148 h 197"/>
                <a:gd name="T8" fmla="*/ 57 w 258"/>
                <a:gd name="T9" fmla="*/ 100 h 197"/>
                <a:gd name="T10" fmla="*/ 69 w 258"/>
                <a:gd name="T11" fmla="*/ 87 h 197"/>
                <a:gd name="T12" fmla="*/ 70 w 258"/>
                <a:gd name="T13" fmla="*/ 102 h 197"/>
                <a:gd name="T14" fmla="*/ 80 w 258"/>
                <a:gd name="T15" fmla="*/ 101 h 197"/>
                <a:gd name="T16" fmla="*/ 112 w 258"/>
                <a:gd name="T17" fmla="*/ 76 h 197"/>
                <a:gd name="T18" fmla="*/ 114 w 258"/>
                <a:gd name="T19" fmla="*/ 63 h 197"/>
                <a:gd name="T20" fmla="*/ 90 w 258"/>
                <a:gd name="T21" fmla="*/ 57 h 197"/>
                <a:gd name="T22" fmla="*/ 116 w 258"/>
                <a:gd name="T23" fmla="*/ 38 h 197"/>
                <a:gd name="T24" fmla="*/ 121 w 258"/>
                <a:gd name="T25" fmla="*/ 11 h 197"/>
                <a:gd name="T26" fmla="*/ 144 w 258"/>
                <a:gd name="T27" fmla="*/ 29 h 197"/>
                <a:gd name="T28" fmla="*/ 145 w 258"/>
                <a:gd name="T29" fmla="*/ 48 h 197"/>
                <a:gd name="T30" fmla="*/ 142 w 258"/>
                <a:gd name="T31" fmla="*/ 60 h 197"/>
                <a:gd name="T32" fmla="*/ 146 w 258"/>
                <a:gd name="T33" fmla="*/ 60 h 197"/>
                <a:gd name="T34" fmla="*/ 172 w 258"/>
                <a:gd name="T35" fmla="*/ 42 h 197"/>
                <a:gd name="T36" fmla="*/ 184 w 258"/>
                <a:gd name="T37" fmla="*/ 6 h 197"/>
                <a:gd name="T38" fmla="*/ 214 w 258"/>
                <a:gd name="T39" fmla="*/ 14 h 197"/>
                <a:gd name="T40" fmla="*/ 232 w 258"/>
                <a:gd name="T41" fmla="*/ 6 h 197"/>
                <a:gd name="T42" fmla="*/ 239 w 258"/>
                <a:gd name="T43" fmla="*/ 5 h 197"/>
                <a:gd name="T44" fmla="*/ 242 w 258"/>
                <a:gd name="T45" fmla="*/ 17 h 197"/>
                <a:gd name="T46" fmla="*/ 206 w 258"/>
                <a:gd name="T47" fmla="*/ 51 h 197"/>
                <a:gd name="T48" fmla="*/ 218 w 258"/>
                <a:gd name="T49" fmla="*/ 38 h 197"/>
                <a:gd name="T50" fmla="*/ 250 w 258"/>
                <a:gd name="T51" fmla="*/ 45 h 197"/>
                <a:gd name="T52" fmla="*/ 242 w 258"/>
                <a:gd name="T53" fmla="*/ 66 h 197"/>
                <a:gd name="T54" fmla="*/ 239 w 258"/>
                <a:gd name="T55" fmla="*/ 70 h 197"/>
                <a:gd name="T56" fmla="*/ 239 w 258"/>
                <a:gd name="T57" fmla="*/ 121 h 197"/>
                <a:gd name="T58" fmla="*/ 227 w 258"/>
                <a:gd name="T59" fmla="*/ 140 h 197"/>
                <a:gd name="T60" fmla="*/ 227 w 258"/>
                <a:gd name="T61" fmla="*/ 141 h 197"/>
                <a:gd name="T62" fmla="*/ 226 w 258"/>
                <a:gd name="T63" fmla="*/ 141 h 197"/>
                <a:gd name="T64" fmla="*/ 207 w 258"/>
                <a:gd name="T65" fmla="*/ 148 h 197"/>
                <a:gd name="T66" fmla="*/ 208 w 258"/>
                <a:gd name="T67" fmla="*/ 75 h 197"/>
                <a:gd name="T68" fmla="*/ 206 w 258"/>
                <a:gd name="T69" fmla="*/ 76 h 197"/>
                <a:gd name="T70" fmla="*/ 183 w 258"/>
                <a:gd name="T71" fmla="*/ 117 h 197"/>
                <a:gd name="T72" fmla="*/ 163 w 258"/>
                <a:gd name="T73" fmla="*/ 104 h 197"/>
                <a:gd name="T74" fmla="*/ 168 w 258"/>
                <a:gd name="T75" fmla="*/ 99 h 197"/>
                <a:gd name="T76" fmla="*/ 171 w 258"/>
                <a:gd name="T77" fmla="*/ 58 h 197"/>
                <a:gd name="T78" fmla="*/ 145 w 258"/>
                <a:gd name="T79" fmla="*/ 83 h 197"/>
                <a:gd name="T80" fmla="*/ 134 w 258"/>
                <a:gd name="T81" fmla="*/ 92 h 197"/>
                <a:gd name="T82" fmla="*/ 127 w 258"/>
                <a:gd name="T83" fmla="*/ 120 h 197"/>
                <a:gd name="T84" fmla="*/ 121 w 258"/>
                <a:gd name="T85" fmla="*/ 133 h 197"/>
                <a:gd name="T86" fmla="*/ 120 w 258"/>
                <a:gd name="T87" fmla="*/ 133 h 197"/>
                <a:gd name="T88" fmla="*/ 98 w 258"/>
                <a:gd name="T89" fmla="*/ 145 h 197"/>
                <a:gd name="T90" fmla="*/ 98 w 258"/>
                <a:gd name="T91" fmla="*/ 141 h 197"/>
                <a:gd name="T92" fmla="*/ 108 w 258"/>
                <a:gd name="T93" fmla="*/ 111 h 197"/>
                <a:gd name="T94" fmla="*/ 83 w 258"/>
                <a:gd name="T95" fmla="*/ 123 h 197"/>
                <a:gd name="T96" fmla="*/ 69 w 258"/>
                <a:gd name="T97" fmla="*/ 119 h 197"/>
                <a:gd name="T98" fmla="*/ 69 w 258"/>
                <a:gd name="T99" fmla="*/ 117 h 197"/>
                <a:gd name="T100" fmla="*/ 63 w 258"/>
                <a:gd name="T101" fmla="*/ 115 h 197"/>
                <a:gd name="T102" fmla="*/ 58 w 258"/>
                <a:gd name="T103" fmla="*/ 131 h 197"/>
                <a:gd name="T104" fmla="*/ 35 w 258"/>
                <a:gd name="T105" fmla="*/ 192 h 197"/>
                <a:gd name="T106" fmla="*/ 27 w 258"/>
                <a:gd name="T10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8" h="197">
                  <a:moveTo>
                    <a:pt x="27" y="197"/>
                  </a:moveTo>
                  <a:cubicBezTo>
                    <a:pt x="12" y="191"/>
                    <a:pt x="0" y="162"/>
                    <a:pt x="17" y="155"/>
                  </a:cubicBezTo>
                  <a:cubicBezTo>
                    <a:pt x="18" y="153"/>
                    <a:pt x="20" y="150"/>
                    <a:pt x="22" y="149"/>
                  </a:cubicBezTo>
                  <a:cubicBezTo>
                    <a:pt x="22" y="149"/>
                    <a:pt x="22" y="149"/>
                    <a:pt x="22" y="148"/>
                  </a:cubicBezTo>
                  <a:cubicBezTo>
                    <a:pt x="36" y="135"/>
                    <a:pt x="46" y="115"/>
                    <a:pt x="57" y="100"/>
                  </a:cubicBezTo>
                  <a:cubicBezTo>
                    <a:pt x="61" y="94"/>
                    <a:pt x="62" y="89"/>
                    <a:pt x="69" y="87"/>
                  </a:cubicBezTo>
                  <a:cubicBezTo>
                    <a:pt x="72" y="90"/>
                    <a:pt x="71" y="97"/>
                    <a:pt x="70" y="102"/>
                  </a:cubicBezTo>
                  <a:cubicBezTo>
                    <a:pt x="71" y="103"/>
                    <a:pt x="77" y="102"/>
                    <a:pt x="80" y="101"/>
                  </a:cubicBezTo>
                  <a:cubicBezTo>
                    <a:pt x="89" y="93"/>
                    <a:pt x="102" y="85"/>
                    <a:pt x="112" y="76"/>
                  </a:cubicBezTo>
                  <a:cubicBezTo>
                    <a:pt x="113" y="72"/>
                    <a:pt x="113" y="67"/>
                    <a:pt x="114" y="63"/>
                  </a:cubicBezTo>
                  <a:cubicBezTo>
                    <a:pt x="107" y="65"/>
                    <a:pt x="84" y="70"/>
                    <a:pt x="90" y="57"/>
                  </a:cubicBezTo>
                  <a:cubicBezTo>
                    <a:pt x="98" y="54"/>
                    <a:pt x="111" y="47"/>
                    <a:pt x="116" y="38"/>
                  </a:cubicBezTo>
                  <a:cubicBezTo>
                    <a:pt x="118" y="28"/>
                    <a:pt x="117" y="18"/>
                    <a:pt x="121" y="11"/>
                  </a:cubicBezTo>
                  <a:cubicBezTo>
                    <a:pt x="131" y="6"/>
                    <a:pt x="142" y="18"/>
                    <a:pt x="144" y="29"/>
                  </a:cubicBezTo>
                  <a:cubicBezTo>
                    <a:pt x="148" y="35"/>
                    <a:pt x="160" y="27"/>
                    <a:pt x="145" y="48"/>
                  </a:cubicBezTo>
                  <a:cubicBezTo>
                    <a:pt x="142" y="50"/>
                    <a:pt x="142" y="55"/>
                    <a:pt x="142" y="60"/>
                  </a:cubicBezTo>
                  <a:cubicBezTo>
                    <a:pt x="144" y="60"/>
                    <a:pt x="145" y="60"/>
                    <a:pt x="146" y="60"/>
                  </a:cubicBezTo>
                  <a:cubicBezTo>
                    <a:pt x="154" y="54"/>
                    <a:pt x="163" y="47"/>
                    <a:pt x="172" y="42"/>
                  </a:cubicBezTo>
                  <a:cubicBezTo>
                    <a:pt x="175" y="29"/>
                    <a:pt x="177" y="17"/>
                    <a:pt x="184" y="6"/>
                  </a:cubicBezTo>
                  <a:cubicBezTo>
                    <a:pt x="193" y="0"/>
                    <a:pt x="205" y="7"/>
                    <a:pt x="214" y="14"/>
                  </a:cubicBezTo>
                  <a:cubicBezTo>
                    <a:pt x="221" y="14"/>
                    <a:pt x="226" y="11"/>
                    <a:pt x="232" y="6"/>
                  </a:cubicBezTo>
                  <a:cubicBezTo>
                    <a:pt x="234" y="5"/>
                    <a:pt x="234" y="5"/>
                    <a:pt x="239" y="5"/>
                  </a:cubicBezTo>
                  <a:cubicBezTo>
                    <a:pt x="241" y="9"/>
                    <a:pt x="242" y="12"/>
                    <a:pt x="242" y="17"/>
                  </a:cubicBezTo>
                  <a:cubicBezTo>
                    <a:pt x="237" y="30"/>
                    <a:pt x="198" y="35"/>
                    <a:pt x="206" y="51"/>
                  </a:cubicBezTo>
                  <a:cubicBezTo>
                    <a:pt x="213" y="50"/>
                    <a:pt x="215" y="43"/>
                    <a:pt x="218" y="38"/>
                  </a:cubicBezTo>
                  <a:cubicBezTo>
                    <a:pt x="225" y="34"/>
                    <a:pt x="242" y="39"/>
                    <a:pt x="250" y="45"/>
                  </a:cubicBezTo>
                  <a:cubicBezTo>
                    <a:pt x="258" y="55"/>
                    <a:pt x="252" y="59"/>
                    <a:pt x="242" y="66"/>
                  </a:cubicBezTo>
                  <a:cubicBezTo>
                    <a:pt x="241" y="67"/>
                    <a:pt x="240" y="69"/>
                    <a:pt x="239" y="70"/>
                  </a:cubicBezTo>
                  <a:cubicBezTo>
                    <a:pt x="238" y="92"/>
                    <a:pt x="238" y="92"/>
                    <a:pt x="239" y="121"/>
                  </a:cubicBezTo>
                  <a:cubicBezTo>
                    <a:pt x="235" y="129"/>
                    <a:pt x="233" y="133"/>
                    <a:pt x="227" y="140"/>
                  </a:cubicBezTo>
                  <a:cubicBezTo>
                    <a:pt x="227" y="140"/>
                    <a:pt x="227" y="140"/>
                    <a:pt x="227" y="141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2" y="147"/>
                    <a:pt x="213" y="154"/>
                    <a:pt x="207" y="148"/>
                  </a:cubicBezTo>
                  <a:cubicBezTo>
                    <a:pt x="207" y="123"/>
                    <a:pt x="208" y="98"/>
                    <a:pt x="208" y="75"/>
                  </a:cubicBezTo>
                  <a:cubicBezTo>
                    <a:pt x="207" y="75"/>
                    <a:pt x="207" y="76"/>
                    <a:pt x="206" y="76"/>
                  </a:cubicBezTo>
                  <a:cubicBezTo>
                    <a:pt x="205" y="87"/>
                    <a:pt x="193" y="110"/>
                    <a:pt x="183" y="117"/>
                  </a:cubicBezTo>
                  <a:cubicBezTo>
                    <a:pt x="173" y="117"/>
                    <a:pt x="166" y="112"/>
                    <a:pt x="163" y="104"/>
                  </a:cubicBezTo>
                  <a:cubicBezTo>
                    <a:pt x="164" y="102"/>
                    <a:pt x="166" y="101"/>
                    <a:pt x="168" y="99"/>
                  </a:cubicBezTo>
                  <a:cubicBezTo>
                    <a:pt x="173" y="89"/>
                    <a:pt x="171" y="69"/>
                    <a:pt x="171" y="58"/>
                  </a:cubicBezTo>
                  <a:cubicBezTo>
                    <a:pt x="164" y="60"/>
                    <a:pt x="151" y="77"/>
                    <a:pt x="145" y="83"/>
                  </a:cubicBezTo>
                  <a:cubicBezTo>
                    <a:pt x="142" y="86"/>
                    <a:pt x="138" y="89"/>
                    <a:pt x="134" y="92"/>
                  </a:cubicBezTo>
                  <a:cubicBezTo>
                    <a:pt x="131" y="101"/>
                    <a:pt x="129" y="110"/>
                    <a:pt x="127" y="120"/>
                  </a:cubicBezTo>
                  <a:cubicBezTo>
                    <a:pt x="125" y="124"/>
                    <a:pt x="123" y="128"/>
                    <a:pt x="121" y="133"/>
                  </a:cubicBezTo>
                  <a:cubicBezTo>
                    <a:pt x="120" y="133"/>
                    <a:pt x="120" y="133"/>
                    <a:pt x="120" y="133"/>
                  </a:cubicBezTo>
                  <a:cubicBezTo>
                    <a:pt x="116" y="139"/>
                    <a:pt x="105" y="154"/>
                    <a:pt x="98" y="145"/>
                  </a:cubicBezTo>
                  <a:cubicBezTo>
                    <a:pt x="98" y="143"/>
                    <a:pt x="98" y="142"/>
                    <a:pt x="98" y="141"/>
                  </a:cubicBezTo>
                  <a:cubicBezTo>
                    <a:pt x="104" y="132"/>
                    <a:pt x="108" y="121"/>
                    <a:pt x="108" y="111"/>
                  </a:cubicBezTo>
                  <a:cubicBezTo>
                    <a:pt x="99" y="114"/>
                    <a:pt x="93" y="122"/>
                    <a:pt x="83" y="123"/>
                  </a:cubicBezTo>
                  <a:cubicBezTo>
                    <a:pt x="78" y="122"/>
                    <a:pt x="73" y="120"/>
                    <a:pt x="69" y="119"/>
                  </a:cubicBezTo>
                  <a:cubicBezTo>
                    <a:pt x="69" y="118"/>
                    <a:pt x="69" y="118"/>
                    <a:pt x="69" y="117"/>
                  </a:cubicBezTo>
                  <a:cubicBezTo>
                    <a:pt x="67" y="116"/>
                    <a:pt x="65" y="114"/>
                    <a:pt x="63" y="115"/>
                  </a:cubicBezTo>
                  <a:cubicBezTo>
                    <a:pt x="61" y="120"/>
                    <a:pt x="60" y="125"/>
                    <a:pt x="58" y="131"/>
                  </a:cubicBezTo>
                  <a:cubicBezTo>
                    <a:pt x="49" y="150"/>
                    <a:pt x="42" y="170"/>
                    <a:pt x="35" y="192"/>
                  </a:cubicBezTo>
                  <a:cubicBezTo>
                    <a:pt x="32" y="196"/>
                    <a:pt x="31" y="196"/>
                    <a:pt x="27" y="19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2" name="Freeform 159"/>
            <p:cNvSpPr/>
            <p:nvPr/>
          </p:nvSpPr>
          <p:spPr bwMode="auto">
            <a:xfrm>
              <a:off x="6935788" y="2093913"/>
              <a:ext cx="127000" cy="158750"/>
            </a:xfrm>
            <a:custGeom>
              <a:avLst/>
              <a:gdLst>
                <a:gd name="T0" fmla="*/ 7 w 40"/>
                <a:gd name="T1" fmla="*/ 50 h 50"/>
                <a:gd name="T2" fmla="*/ 8 w 40"/>
                <a:gd name="T3" fmla="*/ 35 h 50"/>
                <a:gd name="T4" fmla="*/ 9 w 40"/>
                <a:gd name="T5" fmla="*/ 0 h 50"/>
                <a:gd name="T6" fmla="*/ 13 w 40"/>
                <a:gd name="T7" fmla="*/ 0 h 50"/>
                <a:gd name="T8" fmla="*/ 34 w 40"/>
                <a:gd name="T9" fmla="*/ 21 h 50"/>
                <a:gd name="T10" fmla="*/ 7 w 40"/>
                <a:gd name="T1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0">
                  <a:moveTo>
                    <a:pt x="7" y="50"/>
                  </a:moveTo>
                  <a:cubicBezTo>
                    <a:pt x="4" y="46"/>
                    <a:pt x="8" y="40"/>
                    <a:pt x="8" y="35"/>
                  </a:cubicBezTo>
                  <a:cubicBezTo>
                    <a:pt x="4" y="22"/>
                    <a:pt x="0" y="12"/>
                    <a:pt x="9" y="0"/>
                  </a:cubicBezTo>
                  <a:cubicBezTo>
                    <a:pt x="10" y="0"/>
                    <a:pt x="11" y="0"/>
                    <a:pt x="13" y="0"/>
                  </a:cubicBezTo>
                  <a:cubicBezTo>
                    <a:pt x="19" y="4"/>
                    <a:pt x="28" y="14"/>
                    <a:pt x="34" y="21"/>
                  </a:cubicBezTo>
                  <a:cubicBezTo>
                    <a:pt x="40" y="38"/>
                    <a:pt x="19" y="45"/>
                    <a:pt x="7" y="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3" name="Freeform 160"/>
            <p:cNvSpPr/>
            <p:nvPr/>
          </p:nvSpPr>
          <p:spPr bwMode="auto">
            <a:xfrm>
              <a:off x="6970713" y="1920875"/>
              <a:ext cx="152400" cy="163513"/>
            </a:xfrm>
            <a:custGeom>
              <a:avLst/>
              <a:gdLst>
                <a:gd name="T0" fmla="*/ 9 w 48"/>
                <a:gd name="T1" fmla="*/ 51 h 51"/>
                <a:gd name="T2" fmla="*/ 5 w 48"/>
                <a:gd name="T3" fmla="*/ 48 h 51"/>
                <a:gd name="T4" fmla="*/ 8 w 48"/>
                <a:gd name="T5" fmla="*/ 39 h 51"/>
                <a:gd name="T6" fmla="*/ 15 w 48"/>
                <a:gd name="T7" fmla="*/ 0 h 51"/>
                <a:gd name="T8" fmla="*/ 21 w 48"/>
                <a:gd name="T9" fmla="*/ 10 h 51"/>
                <a:gd name="T10" fmla="*/ 31 w 48"/>
                <a:gd name="T11" fmla="*/ 43 h 51"/>
                <a:gd name="T12" fmla="*/ 9 w 48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1">
                  <a:moveTo>
                    <a:pt x="9" y="51"/>
                  </a:moveTo>
                  <a:cubicBezTo>
                    <a:pt x="6" y="50"/>
                    <a:pt x="6" y="49"/>
                    <a:pt x="5" y="48"/>
                  </a:cubicBezTo>
                  <a:cubicBezTo>
                    <a:pt x="7" y="44"/>
                    <a:pt x="9" y="42"/>
                    <a:pt x="8" y="39"/>
                  </a:cubicBezTo>
                  <a:cubicBezTo>
                    <a:pt x="0" y="26"/>
                    <a:pt x="0" y="7"/>
                    <a:pt x="15" y="0"/>
                  </a:cubicBezTo>
                  <a:cubicBezTo>
                    <a:pt x="19" y="1"/>
                    <a:pt x="19" y="4"/>
                    <a:pt x="21" y="10"/>
                  </a:cubicBezTo>
                  <a:cubicBezTo>
                    <a:pt x="30" y="19"/>
                    <a:pt x="48" y="31"/>
                    <a:pt x="31" y="43"/>
                  </a:cubicBezTo>
                  <a:cubicBezTo>
                    <a:pt x="24" y="46"/>
                    <a:pt x="16" y="48"/>
                    <a:pt x="9" y="5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4" name="Freeform 161"/>
            <p:cNvSpPr/>
            <p:nvPr/>
          </p:nvSpPr>
          <p:spPr bwMode="auto">
            <a:xfrm>
              <a:off x="9170988" y="2116138"/>
              <a:ext cx="88900" cy="127000"/>
            </a:xfrm>
            <a:custGeom>
              <a:avLst/>
              <a:gdLst>
                <a:gd name="T0" fmla="*/ 13 w 28"/>
                <a:gd name="T1" fmla="*/ 40 h 40"/>
                <a:gd name="T2" fmla="*/ 5 w 28"/>
                <a:gd name="T3" fmla="*/ 6 h 40"/>
                <a:gd name="T4" fmla="*/ 28 w 28"/>
                <a:gd name="T5" fmla="*/ 24 h 40"/>
                <a:gd name="T6" fmla="*/ 13 w 28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40">
                  <a:moveTo>
                    <a:pt x="13" y="40"/>
                  </a:moveTo>
                  <a:cubicBezTo>
                    <a:pt x="0" y="36"/>
                    <a:pt x="3" y="14"/>
                    <a:pt x="5" y="6"/>
                  </a:cubicBezTo>
                  <a:cubicBezTo>
                    <a:pt x="14" y="0"/>
                    <a:pt x="27" y="12"/>
                    <a:pt x="28" y="24"/>
                  </a:cubicBezTo>
                  <a:cubicBezTo>
                    <a:pt x="25" y="36"/>
                    <a:pt x="25" y="38"/>
                    <a:pt x="13" y="4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5" name="Freeform 162"/>
            <p:cNvSpPr>
              <a:spLocks noEditPoints="1"/>
            </p:cNvSpPr>
            <p:nvPr/>
          </p:nvSpPr>
          <p:spPr bwMode="auto">
            <a:xfrm>
              <a:off x="9139238" y="1806575"/>
              <a:ext cx="557212" cy="755650"/>
            </a:xfrm>
            <a:custGeom>
              <a:avLst/>
              <a:gdLst>
                <a:gd name="T0" fmla="*/ 93 w 176"/>
                <a:gd name="T1" fmla="*/ 236 h 237"/>
                <a:gd name="T2" fmla="*/ 44 w 176"/>
                <a:gd name="T3" fmla="*/ 226 h 237"/>
                <a:gd name="T4" fmla="*/ 74 w 176"/>
                <a:gd name="T5" fmla="*/ 194 h 237"/>
                <a:gd name="T6" fmla="*/ 0 w 176"/>
                <a:gd name="T7" fmla="*/ 193 h 237"/>
                <a:gd name="T8" fmla="*/ 74 w 176"/>
                <a:gd name="T9" fmla="*/ 162 h 237"/>
                <a:gd name="T10" fmla="*/ 99 w 176"/>
                <a:gd name="T11" fmla="*/ 142 h 237"/>
                <a:gd name="T12" fmla="*/ 119 w 176"/>
                <a:gd name="T13" fmla="*/ 127 h 237"/>
                <a:gd name="T14" fmla="*/ 42 w 176"/>
                <a:gd name="T15" fmla="*/ 157 h 237"/>
                <a:gd name="T16" fmla="*/ 45 w 176"/>
                <a:gd name="T17" fmla="*/ 142 h 237"/>
                <a:gd name="T18" fmla="*/ 96 w 176"/>
                <a:gd name="T19" fmla="*/ 107 h 237"/>
                <a:gd name="T20" fmla="*/ 93 w 176"/>
                <a:gd name="T21" fmla="*/ 102 h 237"/>
                <a:gd name="T22" fmla="*/ 51 w 176"/>
                <a:gd name="T23" fmla="*/ 122 h 237"/>
                <a:gd name="T24" fmla="*/ 36 w 176"/>
                <a:gd name="T25" fmla="*/ 80 h 237"/>
                <a:gd name="T26" fmla="*/ 44 w 176"/>
                <a:gd name="T27" fmla="*/ 58 h 237"/>
                <a:gd name="T28" fmla="*/ 60 w 176"/>
                <a:gd name="T29" fmla="*/ 73 h 237"/>
                <a:gd name="T30" fmla="*/ 78 w 176"/>
                <a:gd name="T31" fmla="*/ 86 h 237"/>
                <a:gd name="T32" fmla="*/ 89 w 176"/>
                <a:gd name="T33" fmla="*/ 72 h 237"/>
                <a:gd name="T34" fmla="*/ 85 w 176"/>
                <a:gd name="T35" fmla="*/ 59 h 237"/>
                <a:gd name="T36" fmla="*/ 110 w 176"/>
                <a:gd name="T37" fmla="*/ 33 h 237"/>
                <a:gd name="T38" fmla="*/ 145 w 176"/>
                <a:gd name="T39" fmla="*/ 27 h 237"/>
                <a:gd name="T40" fmla="*/ 144 w 176"/>
                <a:gd name="T41" fmla="*/ 37 h 237"/>
                <a:gd name="T42" fmla="*/ 173 w 176"/>
                <a:gd name="T43" fmla="*/ 58 h 237"/>
                <a:gd name="T44" fmla="*/ 151 w 176"/>
                <a:gd name="T45" fmla="*/ 101 h 237"/>
                <a:gd name="T46" fmla="*/ 158 w 176"/>
                <a:gd name="T47" fmla="*/ 123 h 237"/>
                <a:gd name="T48" fmla="*/ 103 w 176"/>
                <a:gd name="T49" fmla="*/ 150 h 237"/>
                <a:gd name="T50" fmla="*/ 120 w 176"/>
                <a:gd name="T51" fmla="*/ 157 h 237"/>
                <a:gd name="T52" fmla="*/ 107 w 176"/>
                <a:gd name="T53" fmla="*/ 183 h 237"/>
                <a:gd name="T54" fmla="*/ 94 w 176"/>
                <a:gd name="T55" fmla="*/ 236 h 237"/>
                <a:gd name="T56" fmla="*/ 139 w 176"/>
                <a:gd name="T57" fmla="*/ 69 h 237"/>
                <a:gd name="T58" fmla="*/ 115 w 176"/>
                <a:gd name="T59" fmla="*/ 77 h 237"/>
                <a:gd name="T60" fmla="*/ 115 w 176"/>
                <a:gd name="T61" fmla="*/ 79 h 237"/>
                <a:gd name="T62" fmla="*/ 120 w 176"/>
                <a:gd name="T63" fmla="*/ 76 h 237"/>
                <a:gd name="T64" fmla="*/ 130 w 176"/>
                <a:gd name="T65" fmla="*/ 88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" h="237">
                  <a:moveTo>
                    <a:pt x="94" y="236"/>
                  </a:moveTo>
                  <a:cubicBezTo>
                    <a:pt x="94" y="236"/>
                    <a:pt x="93" y="236"/>
                    <a:pt x="93" y="236"/>
                  </a:cubicBezTo>
                  <a:cubicBezTo>
                    <a:pt x="76" y="237"/>
                    <a:pt x="60" y="235"/>
                    <a:pt x="45" y="230"/>
                  </a:cubicBezTo>
                  <a:cubicBezTo>
                    <a:pt x="45" y="228"/>
                    <a:pt x="45" y="228"/>
                    <a:pt x="44" y="226"/>
                  </a:cubicBezTo>
                  <a:cubicBezTo>
                    <a:pt x="53" y="221"/>
                    <a:pt x="66" y="223"/>
                    <a:pt x="72" y="213"/>
                  </a:cubicBezTo>
                  <a:cubicBezTo>
                    <a:pt x="74" y="206"/>
                    <a:pt x="74" y="200"/>
                    <a:pt x="74" y="194"/>
                  </a:cubicBezTo>
                  <a:cubicBezTo>
                    <a:pt x="57" y="195"/>
                    <a:pt x="48" y="207"/>
                    <a:pt x="35" y="211"/>
                  </a:cubicBezTo>
                  <a:cubicBezTo>
                    <a:pt x="24" y="212"/>
                    <a:pt x="4" y="202"/>
                    <a:pt x="0" y="193"/>
                  </a:cubicBezTo>
                  <a:cubicBezTo>
                    <a:pt x="0" y="178"/>
                    <a:pt x="3" y="185"/>
                    <a:pt x="19" y="184"/>
                  </a:cubicBezTo>
                  <a:cubicBezTo>
                    <a:pt x="37" y="181"/>
                    <a:pt x="56" y="170"/>
                    <a:pt x="74" y="162"/>
                  </a:cubicBezTo>
                  <a:cubicBezTo>
                    <a:pt x="78" y="159"/>
                    <a:pt x="78" y="159"/>
                    <a:pt x="80" y="158"/>
                  </a:cubicBezTo>
                  <a:cubicBezTo>
                    <a:pt x="84" y="146"/>
                    <a:pt x="86" y="144"/>
                    <a:pt x="99" y="142"/>
                  </a:cubicBezTo>
                  <a:cubicBezTo>
                    <a:pt x="104" y="139"/>
                    <a:pt x="104" y="139"/>
                    <a:pt x="118" y="131"/>
                  </a:cubicBezTo>
                  <a:cubicBezTo>
                    <a:pt x="118" y="129"/>
                    <a:pt x="119" y="128"/>
                    <a:pt x="119" y="127"/>
                  </a:cubicBezTo>
                  <a:cubicBezTo>
                    <a:pt x="98" y="129"/>
                    <a:pt x="80" y="147"/>
                    <a:pt x="63" y="158"/>
                  </a:cubicBezTo>
                  <a:cubicBezTo>
                    <a:pt x="54" y="161"/>
                    <a:pt x="48" y="159"/>
                    <a:pt x="42" y="157"/>
                  </a:cubicBezTo>
                  <a:cubicBezTo>
                    <a:pt x="38" y="157"/>
                    <a:pt x="16" y="161"/>
                    <a:pt x="27" y="152"/>
                  </a:cubicBezTo>
                  <a:cubicBezTo>
                    <a:pt x="33" y="150"/>
                    <a:pt x="38" y="145"/>
                    <a:pt x="45" y="142"/>
                  </a:cubicBezTo>
                  <a:cubicBezTo>
                    <a:pt x="61" y="131"/>
                    <a:pt x="80" y="122"/>
                    <a:pt x="98" y="112"/>
                  </a:cubicBezTo>
                  <a:cubicBezTo>
                    <a:pt x="97" y="109"/>
                    <a:pt x="96" y="107"/>
                    <a:pt x="96" y="107"/>
                  </a:cubicBezTo>
                  <a:cubicBezTo>
                    <a:pt x="96" y="103"/>
                    <a:pt x="97" y="101"/>
                    <a:pt x="98" y="98"/>
                  </a:cubicBezTo>
                  <a:cubicBezTo>
                    <a:pt x="94" y="100"/>
                    <a:pt x="94" y="99"/>
                    <a:pt x="93" y="102"/>
                  </a:cubicBezTo>
                  <a:cubicBezTo>
                    <a:pt x="82" y="106"/>
                    <a:pt x="78" y="116"/>
                    <a:pt x="69" y="106"/>
                  </a:cubicBezTo>
                  <a:cubicBezTo>
                    <a:pt x="67" y="115"/>
                    <a:pt x="60" y="121"/>
                    <a:pt x="51" y="122"/>
                  </a:cubicBezTo>
                  <a:cubicBezTo>
                    <a:pt x="42" y="117"/>
                    <a:pt x="42" y="102"/>
                    <a:pt x="40" y="94"/>
                  </a:cubicBezTo>
                  <a:cubicBezTo>
                    <a:pt x="39" y="93"/>
                    <a:pt x="38" y="87"/>
                    <a:pt x="36" y="80"/>
                  </a:cubicBezTo>
                  <a:cubicBezTo>
                    <a:pt x="31" y="72"/>
                    <a:pt x="24" y="62"/>
                    <a:pt x="29" y="54"/>
                  </a:cubicBezTo>
                  <a:cubicBezTo>
                    <a:pt x="35" y="50"/>
                    <a:pt x="38" y="49"/>
                    <a:pt x="44" y="58"/>
                  </a:cubicBezTo>
                  <a:cubicBezTo>
                    <a:pt x="48" y="61"/>
                    <a:pt x="55" y="66"/>
                    <a:pt x="59" y="73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63" y="81"/>
                    <a:pt x="71" y="91"/>
                    <a:pt x="70" y="101"/>
                  </a:cubicBezTo>
                  <a:cubicBezTo>
                    <a:pt x="75" y="98"/>
                    <a:pt x="82" y="93"/>
                    <a:pt x="78" y="86"/>
                  </a:cubicBezTo>
                  <a:cubicBezTo>
                    <a:pt x="70" y="82"/>
                    <a:pt x="75" y="75"/>
                    <a:pt x="80" y="72"/>
                  </a:cubicBezTo>
                  <a:cubicBezTo>
                    <a:pt x="84" y="72"/>
                    <a:pt x="84" y="72"/>
                    <a:pt x="89" y="72"/>
                  </a:cubicBezTo>
                  <a:cubicBezTo>
                    <a:pt x="89" y="70"/>
                    <a:pt x="89" y="70"/>
                    <a:pt x="88" y="68"/>
                  </a:cubicBezTo>
                  <a:cubicBezTo>
                    <a:pt x="82" y="66"/>
                    <a:pt x="83" y="64"/>
                    <a:pt x="85" y="59"/>
                  </a:cubicBezTo>
                  <a:cubicBezTo>
                    <a:pt x="77" y="56"/>
                    <a:pt x="74" y="48"/>
                    <a:pt x="77" y="42"/>
                  </a:cubicBezTo>
                  <a:cubicBezTo>
                    <a:pt x="100" y="36"/>
                    <a:pt x="100" y="36"/>
                    <a:pt x="110" y="33"/>
                  </a:cubicBezTo>
                  <a:cubicBezTo>
                    <a:pt x="117" y="24"/>
                    <a:pt x="125" y="0"/>
                    <a:pt x="139" y="5"/>
                  </a:cubicBezTo>
                  <a:cubicBezTo>
                    <a:pt x="143" y="10"/>
                    <a:pt x="146" y="18"/>
                    <a:pt x="145" y="27"/>
                  </a:cubicBezTo>
                  <a:cubicBezTo>
                    <a:pt x="143" y="30"/>
                    <a:pt x="141" y="33"/>
                    <a:pt x="140" y="37"/>
                  </a:cubicBezTo>
                  <a:cubicBezTo>
                    <a:pt x="142" y="37"/>
                    <a:pt x="143" y="37"/>
                    <a:pt x="144" y="37"/>
                  </a:cubicBezTo>
                  <a:cubicBezTo>
                    <a:pt x="154" y="33"/>
                    <a:pt x="158" y="27"/>
                    <a:pt x="164" y="41"/>
                  </a:cubicBezTo>
                  <a:cubicBezTo>
                    <a:pt x="173" y="46"/>
                    <a:pt x="176" y="45"/>
                    <a:pt x="173" y="58"/>
                  </a:cubicBezTo>
                  <a:cubicBezTo>
                    <a:pt x="166" y="72"/>
                    <a:pt x="159" y="86"/>
                    <a:pt x="152" y="99"/>
                  </a:cubicBezTo>
                  <a:cubicBezTo>
                    <a:pt x="152" y="100"/>
                    <a:pt x="151" y="101"/>
                    <a:pt x="151" y="101"/>
                  </a:cubicBezTo>
                  <a:cubicBezTo>
                    <a:pt x="153" y="102"/>
                    <a:pt x="155" y="102"/>
                    <a:pt x="157" y="102"/>
                  </a:cubicBezTo>
                  <a:cubicBezTo>
                    <a:pt x="158" y="108"/>
                    <a:pt x="158" y="116"/>
                    <a:pt x="158" y="123"/>
                  </a:cubicBezTo>
                  <a:cubicBezTo>
                    <a:pt x="152" y="132"/>
                    <a:pt x="145" y="132"/>
                    <a:pt x="136" y="133"/>
                  </a:cubicBezTo>
                  <a:cubicBezTo>
                    <a:pt x="124" y="139"/>
                    <a:pt x="114" y="143"/>
                    <a:pt x="103" y="150"/>
                  </a:cubicBezTo>
                  <a:cubicBezTo>
                    <a:pt x="103" y="152"/>
                    <a:pt x="102" y="154"/>
                    <a:pt x="103" y="157"/>
                  </a:cubicBezTo>
                  <a:cubicBezTo>
                    <a:pt x="109" y="157"/>
                    <a:pt x="115" y="157"/>
                    <a:pt x="120" y="157"/>
                  </a:cubicBezTo>
                  <a:cubicBezTo>
                    <a:pt x="126" y="161"/>
                    <a:pt x="126" y="172"/>
                    <a:pt x="122" y="179"/>
                  </a:cubicBezTo>
                  <a:cubicBezTo>
                    <a:pt x="116" y="180"/>
                    <a:pt x="112" y="180"/>
                    <a:pt x="107" y="183"/>
                  </a:cubicBezTo>
                  <a:cubicBezTo>
                    <a:pt x="106" y="186"/>
                    <a:pt x="106" y="189"/>
                    <a:pt x="105" y="192"/>
                  </a:cubicBezTo>
                  <a:cubicBezTo>
                    <a:pt x="106" y="204"/>
                    <a:pt x="112" y="234"/>
                    <a:pt x="94" y="236"/>
                  </a:cubicBezTo>
                  <a:moveTo>
                    <a:pt x="130" y="88"/>
                  </a:moveTo>
                  <a:cubicBezTo>
                    <a:pt x="135" y="82"/>
                    <a:pt x="139" y="77"/>
                    <a:pt x="139" y="69"/>
                  </a:cubicBezTo>
                  <a:cubicBezTo>
                    <a:pt x="134" y="65"/>
                    <a:pt x="126" y="64"/>
                    <a:pt x="121" y="64"/>
                  </a:cubicBezTo>
                  <a:cubicBezTo>
                    <a:pt x="120" y="67"/>
                    <a:pt x="120" y="67"/>
                    <a:pt x="115" y="77"/>
                  </a:cubicBezTo>
                  <a:cubicBezTo>
                    <a:pt x="115" y="77"/>
                    <a:pt x="116" y="78"/>
                    <a:pt x="116" y="78"/>
                  </a:cubicBezTo>
                  <a:cubicBezTo>
                    <a:pt x="116" y="78"/>
                    <a:pt x="115" y="78"/>
                    <a:pt x="115" y="79"/>
                  </a:cubicBezTo>
                  <a:cubicBezTo>
                    <a:pt x="115" y="79"/>
                    <a:pt x="115" y="79"/>
                    <a:pt x="115" y="80"/>
                  </a:cubicBezTo>
                  <a:cubicBezTo>
                    <a:pt x="118" y="80"/>
                    <a:pt x="119" y="78"/>
                    <a:pt x="120" y="76"/>
                  </a:cubicBezTo>
                  <a:cubicBezTo>
                    <a:pt x="129" y="75"/>
                    <a:pt x="129" y="78"/>
                    <a:pt x="129" y="87"/>
                  </a:cubicBezTo>
                  <a:cubicBezTo>
                    <a:pt x="129" y="87"/>
                    <a:pt x="129" y="88"/>
                    <a:pt x="130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6" name="Freeform 163"/>
            <p:cNvSpPr/>
            <p:nvPr/>
          </p:nvSpPr>
          <p:spPr bwMode="auto">
            <a:xfrm>
              <a:off x="6983413" y="2679700"/>
              <a:ext cx="101600" cy="133350"/>
            </a:xfrm>
            <a:custGeom>
              <a:avLst/>
              <a:gdLst>
                <a:gd name="T0" fmla="*/ 0 w 64"/>
                <a:gd name="T1" fmla="*/ 74 h 84"/>
                <a:gd name="T2" fmla="*/ 50 w 64"/>
                <a:gd name="T3" fmla="*/ 10 h 84"/>
                <a:gd name="T4" fmla="*/ 4 w 64"/>
                <a:gd name="T5" fmla="*/ 10 h 84"/>
                <a:gd name="T6" fmla="*/ 4 w 64"/>
                <a:gd name="T7" fmla="*/ 4 h 84"/>
                <a:gd name="T8" fmla="*/ 4 w 64"/>
                <a:gd name="T9" fmla="*/ 0 h 84"/>
                <a:gd name="T10" fmla="*/ 64 w 64"/>
                <a:gd name="T11" fmla="*/ 0 h 84"/>
                <a:gd name="T12" fmla="*/ 64 w 64"/>
                <a:gd name="T13" fmla="*/ 4 h 84"/>
                <a:gd name="T14" fmla="*/ 64 w 64"/>
                <a:gd name="T15" fmla="*/ 10 h 84"/>
                <a:gd name="T16" fmla="*/ 14 w 64"/>
                <a:gd name="T17" fmla="*/ 74 h 84"/>
                <a:gd name="T18" fmla="*/ 64 w 64"/>
                <a:gd name="T19" fmla="*/ 74 h 84"/>
                <a:gd name="T20" fmla="*/ 64 w 64"/>
                <a:gd name="T21" fmla="*/ 78 h 84"/>
                <a:gd name="T22" fmla="*/ 64 w 64"/>
                <a:gd name="T23" fmla="*/ 84 h 84"/>
                <a:gd name="T24" fmla="*/ 0 w 64"/>
                <a:gd name="T25" fmla="*/ 84 h 84"/>
                <a:gd name="T26" fmla="*/ 0 w 64"/>
                <a:gd name="T27" fmla="*/ 78 h 84"/>
                <a:gd name="T28" fmla="*/ 0 w 64"/>
                <a:gd name="T29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4">
                  <a:moveTo>
                    <a:pt x="0" y="74"/>
                  </a:moveTo>
                  <a:lnTo>
                    <a:pt x="50" y="10"/>
                  </a:lnTo>
                  <a:lnTo>
                    <a:pt x="4" y="10"/>
                  </a:lnTo>
                  <a:lnTo>
                    <a:pt x="4" y="4"/>
                  </a:lnTo>
                  <a:lnTo>
                    <a:pt x="4" y="0"/>
                  </a:lnTo>
                  <a:lnTo>
                    <a:pt x="64" y="0"/>
                  </a:lnTo>
                  <a:lnTo>
                    <a:pt x="64" y="4"/>
                  </a:lnTo>
                  <a:lnTo>
                    <a:pt x="64" y="10"/>
                  </a:lnTo>
                  <a:lnTo>
                    <a:pt x="14" y="74"/>
                  </a:lnTo>
                  <a:lnTo>
                    <a:pt x="64" y="74"/>
                  </a:lnTo>
                  <a:lnTo>
                    <a:pt x="64" y="78"/>
                  </a:lnTo>
                  <a:lnTo>
                    <a:pt x="64" y="84"/>
                  </a:lnTo>
                  <a:lnTo>
                    <a:pt x="0" y="84"/>
                  </a:lnTo>
                  <a:lnTo>
                    <a:pt x="0" y="78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7" name="Freeform 164"/>
            <p:cNvSpPr/>
            <p:nvPr/>
          </p:nvSpPr>
          <p:spPr bwMode="auto">
            <a:xfrm>
              <a:off x="7126288" y="2679700"/>
              <a:ext cx="103187" cy="133350"/>
            </a:xfrm>
            <a:custGeom>
              <a:avLst/>
              <a:gdLst>
                <a:gd name="T0" fmla="*/ 0 w 65"/>
                <a:gd name="T1" fmla="*/ 0 h 84"/>
                <a:gd name="T2" fmla="*/ 6 w 65"/>
                <a:gd name="T3" fmla="*/ 0 h 84"/>
                <a:gd name="T4" fmla="*/ 12 w 65"/>
                <a:gd name="T5" fmla="*/ 0 h 84"/>
                <a:gd name="T6" fmla="*/ 12 w 65"/>
                <a:gd name="T7" fmla="*/ 34 h 84"/>
                <a:gd name="T8" fmla="*/ 56 w 65"/>
                <a:gd name="T9" fmla="*/ 34 h 84"/>
                <a:gd name="T10" fmla="*/ 56 w 65"/>
                <a:gd name="T11" fmla="*/ 0 h 84"/>
                <a:gd name="T12" fmla="*/ 60 w 65"/>
                <a:gd name="T13" fmla="*/ 0 h 84"/>
                <a:gd name="T14" fmla="*/ 65 w 65"/>
                <a:gd name="T15" fmla="*/ 0 h 84"/>
                <a:gd name="T16" fmla="*/ 65 w 65"/>
                <a:gd name="T17" fmla="*/ 84 h 84"/>
                <a:gd name="T18" fmla="*/ 62 w 65"/>
                <a:gd name="T19" fmla="*/ 84 h 84"/>
                <a:gd name="T20" fmla="*/ 56 w 65"/>
                <a:gd name="T21" fmla="*/ 84 h 84"/>
                <a:gd name="T22" fmla="*/ 56 w 65"/>
                <a:gd name="T23" fmla="*/ 44 h 84"/>
                <a:gd name="T24" fmla="*/ 12 w 65"/>
                <a:gd name="T25" fmla="*/ 44 h 84"/>
                <a:gd name="T26" fmla="*/ 12 w 65"/>
                <a:gd name="T27" fmla="*/ 84 h 84"/>
                <a:gd name="T28" fmla="*/ 6 w 65"/>
                <a:gd name="T29" fmla="*/ 84 h 84"/>
                <a:gd name="T30" fmla="*/ 0 w 65"/>
                <a:gd name="T31" fmla="*/ 84 h 84"/>
                <a:gd name="T32" fmla="*/ 0 w 65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4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2" y="34"/>
                  </a:lnTo>
                  <a:lnTo>
                    <a:pt x="56" y="34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5" y="0"/>
                  </a:lnTo>
                  <a:lnTo>
                    <a:pt x="65" y="84"/>
                  </a:lnTo>
                  <a:lnTo>
                    <a:pt x="62" y="84"/>
                  </a:lnTo>
                  <a:lnTo>
                    <a:pt x="56" y="84"/>
                  </a:lnTo>
                  <a:lnTo>
                    <a:pt x="56" y="44"/>
                  </a:lnTo>
                  <a:lnTo>
                    <a:pt x="12" y="44"/>
                  </a:lnTo>
                  <a:lnTo>
                    <a:pt x="12" y="84"/>
                  </a:lnTo>
                  <a:lnTo>
                    <a:pt x="6" y="84"/>
                  </a:lnTo>
                  <a:lnTo>
                    <a:pt x="0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8" name="Freeform 165"/>
            <p:cNvSpPr/>
            <p:nvPr/>
          </p:nvSpPr>
          <p:spPr bwMode="auto">
            <a:xfrm>
              <a:off x="7280275" y="2679700"/>
              <a:ext cx="95250" cy="133350"/>
            </a:xfrm>
            <a:custGeom>
              <a:avLst/>
              <a:gdLst>
                <a:gd name="T0" fmla="*/ 0 w 60"/>
                <a:gd name="T1" fmla="*/ 84 h 84"/>
                <a:gd name="T2" fmla="*/ 0 w 60"/>
                <a:gd name="T3" fmla="*/ 0 h 84"/>
                <a:gd name="T4" fmla="*/ 60 w 60"/>
                <a:gd name="T5" fmla="*/ 0 h 84"/>
                <a:gd name="T6" fmla="*/ 60 w 60"/>
                <a:gd name="T7" fmla="*/ 4 h 84"/>
                <a:gd name="T8" fmla="*/ 60 w 60"/>
                <a:gd name="T9" fmla="*/ 10 h 84"/>
                <a:gd name="T10" fmla="*/ 10 w 60"/>
                <a:gd name="T11" fmla="*/ 10 h 84"/>
                <a:gd name="T12" fmla="*/ 10 w 60"/>
                <a:gd name="T13" fmla="*/ 36 h 84"/>
                <a:gd name="T14" fmla="*/ 56 w 60"/>
                <a:gd name="T15" fmla="*/ 36 h 84"/>
                <a:gd name="T16" fmla="*/ 56 w 60"/>
                <a:gd name="T17" fmla="*/ 40 h 84"/>
                <a:gd name="T18" fmla="*/ 56 w 60"/>
                <a:gd name="T19" fmla="*/ 46 h 84"/>
                <a:gd name="T20" fmla="*/ 10 w 60"/>
                <a:gd name="T21" fmla="*/ 46 h 84"/>
                <a:gd name="T22" fmla="*/ 10 w 60"/>
                <a:gd name="T23" fmla="*/ 74 h 84"/>
                <a:gd name="T24" fmla="*/ 60 w 60"/>
                <a:gd name="T25" fmla="*/ 74 h 84"/>
                <a:gd name="T26" fmla="*/ 60 w 60"/>
                <a:gd name="T27" fmla="*/ 78 h 84"/>
                <a:gd name="T28" fmla="*/ 60 w 60"/>
                <a:gd name="T29" fmla="*/ 84 h 84"/>
                <a:gd name="T30" fmla="*/ 0 w 60"/>
                <a:gd name="T3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84">
                  <a:moveTo>
                    <a:pt x="0" y="84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60" y="10"/>
                  </a:lnTo>
                  <a:lnTo>
                    <a:pt x="10" y="10"/>
                  </a:lnTo>
                  <a:lnTo>
                    <a:pt x="10" y="36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6" y="46"/>
                  </a:lnTo>
                  <a:lnTo>
                    <a:pt x="10" y="46"/>
                  </a:lnTo>
                  <a:lnTo>
                    <a:pt x="10" y="74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9" name="Freeform 166"/>
            <p:cNvSpPr/>
            <p:nvPr/>
          </p:nvSpPr>
          <p:spPr bwMode="auto">
            <a:xfrm>
              <a:off x="7410450" y="2679700"/>
              <a:ext cx="76200" cy="136525"/>
            </a:xfrm>
            <a:custGeom>
              <a:avLst/>
              <a:gdLst>
                <a:gd name="T0" fmla="*/ 18 w 24"/>
                <a:gd name="T1" fmla="*/ 0 h 43"/>
                <a:gd name="T2" fmla="*/ 21 w 24"/>
                <a:gd name="T3" fmla="*/ 0 h 43"/>
                <a:gd name="T4" fmla="*/ 24 w 24"/>
                <a:gd name="T5" fmla="*/ 0 h 43"/>
                <a:gd name="T6" fmla="*/ 24 w 24"/>
                <a:gd name="T7" fmla="*/ 30 h 43"/>
                <a:gd name="T8" fmla="*/ 21 w 24"/>
                <a:gd name="T9" fmla="*/ 39 h 43"/>
                <a:gd name="T10" fmla="*/ 12 w 24"/>
                <a:gd name="T11" fmla="*/ 43 h 43"/>
                <a:gd name="T12" fmla="*/ 3 w 24"/>
                <a:gd name="T13" fmla="*/ 40 h 43"/>
                <a:gd name="T14" fmla="*/ 0 w 24"/>
                <a:gd name="T15" fmla="*/ 31 h 43"/>
                <a:gd name="T16" fmla="*/ 0 w 24"/>
                <a:gd name="T17" fmla="*/ 28 h 43"/>
                <a:gd name="T18" fmla="*/ 5 w 24"/>
                <a:gd name="T19" fmla="*/ 28 h 43"/>
                <a:gd name="T20" fmla="*/ 5 w 24"/>
                <a:gd name="T21" fmla="*/ 31 h 43"/>
                <a:gd name="T22" fmla="*/ 7 w 24"/>
                <a:gd name="T23" fmla="*/ 36 h 43"/>
                <a:gd name="T24" fmla="*/ 12 w 24"/>
                <a:gd name="T25" fmla="*/ 38 h 43"/>
                <a:gd name="T26" fmla="*/ 17 w 24"/>
                <a:gd name="T27" fmla="*/ 36 h 43"/>
                <a:gd name="T28" fmla="*/ 18 w 24"/>
                <a:gd name="T29" fmla="*/ 30 h 43"/>
                <a:gd name="T30" fmla="*/ 18 w 2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3">
                  <a:moveTo>
                    <a:pt x="18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4"/>
                    <a:pt x="23" y="37"/>
                    <a:pt x="21" y="39"/>
                  </a:cubicBezTo>
                  <a:cubicBezTo>
                    <a:pt x="19" y="42"/>
                    <a:pt x="16" y="43"/>
                    <a:pt x="12" y="43"/>
                  </a:cubicBezTo>
                  <a:cubicBezTo>
                    <a:pt x="8" y="43"/>
                    <a:pt x="5" y="42"/>
                    <a:pt x="3" y="40"/>
                  </a:cubicBezTo>
                  <a:cubicBezTo>
                    <a:pt x="1" y="38"/>
                    <a:pt x="0" y="35"/>
                    <a:pt x="0" y="3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3"/>
                    <a:pt x="6" y="35"/>
                    <a:pt x="7" y="36"/>
                  </a:cubicBezTo>
                  <a:cubicBezTo>
                    <a:pt x="8" y="37"/>
                    <a:pt x="10" y="38"/>
                    <a:pt x="12" y="38"/>
                  </a:cubicBezTo>
                  <a:cubicBezTo>
                    <a:pt x="14" y="38"/>
                    <a:pt x="15" y="37"/>
                    <a:pt x="17" y="36"/>
                  </a:cubicBezTo>
                  <a:cubicBezTo>
                    <a:pt x="18" y="34"/>
                    <a:pt x="18" y="32"/>
                    <a:pt x="18" y="3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0" name="Freeform 167"/>
            <p:cNvSpPr/>
            <p:nvPr/>
          </p:nvSpPr>
          <p:spPr bwMode="auto">
            <a:xfrm>
              <a:off x="7534275" y="2679700"/>
              <a:ext cx="19050" cy="133350"/>
            </a:xfrm>
            <a:custGeom>
              <a:avLst/>
              <a:gdLst>
                <a:gd name="T0" fmla="*/ 0 w 12"/>
                <a:gd name="T1" fmla="*/ 0 h 84"/>
                <a:gd name="T2" fmla="*/ 6 w 12"/>
                <a:gd name="T3" fmla="*/ 0 h 84"/>
                <a:gd name="T4" fmla="*/ 12 w 12"/>
                <a:gd name="T5" fmla="*/ 0 h 84"/>
                <a:gd name="T6" fmla="*/ 12 w 12"/>
                <a:gd name="T7" fmla="*/ 84 h 84"/>
                <a:gd name="T8" fmla="*/ 6 w 12"/>
                <a:gd name="T9" fmla="*/ 84 h 84"/>
                <a:gd name="T10" fmla="*/ 0 w 12"/>
                <a:gd name="T11" fmla="*/ 84 h 84"/>
                <a:gd name="T12" fmla="*/ 0 w 12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4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2" y="84"/>
                  </a:lnTo>
                  <a:lnTo>
                    <a:pt x="6" y="84"/>
                  </a:lnTo>
                  <a:lnTo>
                    <a:pt x="0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1" name="Freeform 168"/>
            <p:cNvSpPr>
              <a:spLocks noEditPoints="1"/>
            </p:cNvSpPr>
            <p:nvPr/>
          </p:nvSpPr>
          <p:spPr bwMode="auto">
            <a:xfrm>
              <a:off x="7591425" y="2679700"/>
              <a:ext cx="117475" cy="133350"/>
            </a:xfrm>
            <a:custGeom>
              <a:avLst/>
              <a:gdLst>
                <a:gd name="T0" fmla="*/ 32 w 74"/>
                <a:gd name="T1" fmla="*/ 0 h 84"/>
                <a:gd name="T2" fmla="*/ 38 w 74"/>
                <a:gd name="T3" fmla="*/ 0 h 84"/>
                <a:gd name="T4" fmla="*/ 44 w 74"/>
                <a:gd name="T5" fmla="*/ 0 h 84"/>
                <a:gd name="T6" fmla="*/ 74 w 74"/>
                <a:gd name="T7" fmla="*/ 84 h 84"/>
                <a:gd name="T8" fmla="*/ 68 w 74"/>
                <a:gd name="T9" fmla="*/ 84 h 84"/>
                <a:gd name="T10" fmla="*/ 62 w 74"/>
                <a:gd name="T11" fmla="*/ 84 h 84"/>
                <a:gd name="T12" fmla="*/ 54 w 74"/>
                <a:gd name="T13" fmla="*/ 60 h 84"/>
                <a:gd name="T14" fmla="*/ 20 w 74"/>
                <a:gd name="T15" fmla="*/ 60 h 84"/>
                <a:gd name="T16" fmla="*/ 12 w 74"/>
                <a:gd name="T17" fmla="*/ 84 h 84"/>
                <a:gd name="T18" fmla="*/ 6 w 74"/>
                <a:gd name="T19" fmla="*/ 84 h 84"/>
                <a:gd name="T20" fmla="*/ 0 w 74"/>
                <a:gd name="T21" fmla="*/ 84 h 84"/>
                <a:gd name="T22" fmla="*/ 32 w 74"/>
                <a:gd name="T23" fmla="*/ 0 h 84"/>
                <a:gd name="T24" fmla="*/ 24 w 74"/>
                <a:gd name="T25" fmla="*/ 50 h 84"/>
                <a:gd name="T26" fmla="*/ 50 w 74"/>
                <a:gd name="T27" fmla="*/ 50 h 84"/>
                <a:gd name="T28" fmla="*/ 36 w 74"/>
                <a:gd name="T29" fmla="*/ 12 h 84"/>
                <a:gd name="T30" fmla="*/ 38 w 74"/>
                <a:gd name="T31" fmla="*/ 12 h 84"/>
                <a:gd name="T32" fmla="*/ 24 w 74"/>
                <a:gd name="T33" fmla="*/ 5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84">
                  <a:moveTo>
                    <a:pt x="32" y="0"/>
                  </a:moveTo>
                  <a:lnTo>
                    <a:pt x="38" y="0"/>
                  </a:lnTo>
                  <a:lnTo>
                    <a:pt x="44" y="0"/>
                  </a:lnTo>
                  <a:lnTo>
                    <a:pt x="74" y="84"/>
                  </a:lnTo>
                  <a:lnTo>
                    <a:pt x="68" y="84"/>
                  </a:lnTo>
                  <a:lnTo>
                    <a:pt x="62" y="84"/>
                  </a:lnTo>
                  <a:lnTo>
                    <a:pt x="54" y="60"/>
                  </a:lnTo>
                  <a:lnTo>
                    <a:pt x="20" y="60"/>
                  </a:lnTo>
                  <a:lnTo>
                    <a:pt x="12" y="84"/>
                  </a:lnTo>
                  <a:lnTo>
                    <a:pt x="6" y="84"/>
                  </a:lnTo>
                  <a:lnTo>
                    <a:pt x="0" y="84"/>
                  </a:lnTo>
                  <a:lnTo>
                    <a:pt x="32" y="0"/>
                  </a:lnTo>
                  <a:close/>
                  <a:moveTo>
                    <a:pt x="24" y="50"/>
                  </a:moveTo>
                  <a:lnTo>
                    <a:pt x="50" y="50"/>
                  </a:lnTo>
                  <a:lnTo>
                    <a:pt x="36" y="12"/>
                  </a:lnTo>
                  <a:lnTo>
                    <a:pt x="38" y="12"/>
                  </a:lnTo>
                  <a:lnTo>
                    <a:pt x="24" y="5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2" name="Freeform 169"/>
            <p:cNvSpPr/>
            <p:nvPr/>
          </p:nvSpPr>
          <p:spPr bwMode="auto">
            <a:xfrm>
              <a:off x="7743825" y="2679700"/>
              <a:ext cx="103187" cy="133350"/>
            </a:xfrm>
            <a:custGeom>
              <a:avLst/>
              <a:gdLst>
                <a:gd name="T0" fmla="*/ 10 w 65"/>
                <a:gd name="T1" fmla="*/ 84 h 84"/>
                <a:gd name="T2" fmla="*/ 6 w 65"/>
                <a:gd name="T3" fmla="*/ 84 h 84"/>
                <a:gd name="T4" fmla="*/ 0 w 65"/>
                <a:gd name="T5" fmla="*/ 84 h 84"/>
                <a:gd name="T6" fmla="*/ 0 w 65"/>
                <a:gd name="T7" fmla="*/ 0 h 84"/>
                <a:gd name="T8" fmla="*/ 6 w 65"/>
                <a:gd name="T9" fmla="*/ 0 h 84"/>
                <a:gd name="T10" fmla="*/ 14 w 65"/>
                <a:gd name="T11" fmla="*/ 0 h 84"/>
                <a:gd name="T12" fmla="*/ 55 w 65"/>
                <a:gd name="T13" fmla="*/ 68 h 84"/>
                <a:gd name="T14" fmla="*/ 55 w 65"/>
                <a:gd name="T15" fmla="*/ 0 h 84"/>
                <a:gd name="T16" fmla="*/ 59 w 65"/>
                <a:gd name="T17" fmla="*/ 0 h 84"/>
                <a:gd name="T18" fmla="*/ 65 w 65"/>
                <a:gd name="T19" fmla="*/ 0 h 84"/>
                <a:gd name="T20" fmla="*/ 65 w 65"/>
                <a:gd name="T21" fmla="*/ 84 h 84"/>
                <a:gd name="T22" fmla="*/ 59 w 65"/>
                <a:gd name="T23" fmla="*/ 84 h 84"/>
                <a:gd name="T24" fmla="*/ 53 w 65"/>
                <a:gd name="T25" fmla="*/ 84 h 84"/>
                <a:gd name="T26" fmla="*/ 10 w 65"/>
                <a:gd name="T27" fmla="*/ 16 h 84"/>
                <a:gd name="T28" fmla="*/ 10 w 65"/>
                <a:gd name="T2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4">
                  <a:moveTo>
                    <a:pt x="10" y="84"/>
                  </a:moveTo>
                  <a:lnTo>
                    <a:pt x="6" y="84"/>
                  </a:lnTo>
                  <a:lnTo>
                    <a:pt x="0" y="84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0"/>
                  </a:lnTo>
                  <a:lnTo>
                    <a:pt x="55" y="68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65" y="84"/>
                  </a:lnTo>
                  <a:lnTo>
                    <a:pt x="59" y="84"/>
                  </a:lnTo>
                  <a:lnTo>
                    <a:pt x="53" y="84"/>
                  </a:lnTo>
                  <a:lnTo>
                    <a:pt x="10" y="16"/>
                  </a:lnTo>
                  <a:lnTo>
                    <a:pt x="10" y="8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3" name="Freeform 170"/>
            <p:cNvSpPr/>
            <p:nvPr/>
          </p:nvSpPr>
          <p:spPr bwMode="auto">
            <a:xfrm>
              <a:off x="7894638" y="2676525"/>
              <a:ext cx="120650" cy="139700"/>
            </a:xfrm>
            <a:custGeom>
              <a:avLst/>
              <a:gdLst>
                <a:gd name="T0" fmla="*/ 20 w 38"/>
                <a:gd name="T1" fmla="*/ 44 h 44"/>
                <a:gd name="T2" fmla="*/ 6 w 38"/>
                <a:gd name="T3" fmla="*/ 38 h 44"/>
                <a:gd name="T4" fmla="*/ 0 w 38"/>
                <a:gd name="T5" fmla="*/ 22 h 44"/>
                <a:gd name="T6" fmla="*/ 6 w 38"/>
                <a:gd name="T7" fmla="*/ 6 h 44"/>
                <a:gd name="T8" fmla="*/ 20 w 38"/>
                <a:gd name="T9" fmla="*/ 0 h 44"/>
                <a:gd name="T10" fmla="*/ 32 w 38"/>
                <a:gd name="T11" fmla="*/ 4 h 44"/>
                <a:gd name="T12" fmla="*/ 38 w 38"/>
                <a:gd name="T13" fmla="*/ 13 h 44"/>
                <a:gd name="T14" fmla="*/ 32 w 38"/>
                <a:gd name="T15" fmla="*/ 13 h 44"/>
                <a:gd name="T16" fmla="*/ 28 w 38"/>
                <a:gd name="T17" fmla="*/ 7 h 44"/>
                <a:gd name="T18" fmla="*/ 20 w 38"/>
                <a:gd name="T19" fmla="*/ 5 h 44"/>
                <a:gd name="T20" fmla="*/ 10 w 38"/>
                <a:gd name="T21" fmla="*/ 10 h 44"/>
                <a:gd name="T22" fmla="*/ 6 w 38"/>
                <a:gd name="T23" fmla="*/ 22 h 44"/>
                <a:gd name="T24" fmla="*/ 10 w 38"/>
                <a:gd name="T25" fmla="*/ 34 h 44"/>
                <a:gd name="T26" fmla="*/ 20 w 38"/>
                <a:gd name="T27" fmla="*/ 39 h 44"/>
                <a:gd name="T28" fmla="*/ 30 w 38"/>
                <a:gd name="T29" fmla="*/ 34 h 44"/>
                <a:gd name="T30" fmla="*/ 32 w 38"/>
                <a:gd name="T31" fmla="*/ 33 h 44"/>
                <a:gd name="T32" fmla="*/ 33 w 38"/>
                <a:gd name="T33" fmla="*/ 30 h 44"/>
                <a:gd name="T34" fmla="*/ 33 w 38"/>
                <a:gd name="T35" fmla="*/ 26 h 44"/>
                <a:gd name="T36" fmla="*/ 33 w 38"/>
                <a:gd name="T37" fmla="*/ 25 h 44"/>
                <a:gd name="T38" fmla="*/ 20 w 38"/>
                <a:gd name="T39" fmla="*/ 25 h 44"/>
                <a:gd name="T40" fmla="*/ 20 w 38"/>
                <a:gd name="T41" fmla="*/ 21 h 44"/>
                <a:gd name="T42" fmla="*/ 38 w 38"/>
                <a:gd name="T43" fmla="*/ 21 h 44"/>
                <a:gd name="T44" fmla="*/ 38 w 38"/>
                <a:gd name="T45" fmla="*/ 43 h 44"/>
                <a:gd name="T46" fmla="*/ 35 w 38"/>
                <a:gd name="T47" fmla="*/ 43 h 44"/>
                <a:gd name="T48" fmla="*/ 34 w 38"/>
                <a:gd name="T49" fmla="*/ 37 h 44"/>
                <a:gd name="T50" fmla="*/ 33 w 38"/>
                <a:gd name="T51" fmla="*/ 38 h 44"/>
                <a:gd name="T52" fmla="*/ 20 w 38"/>
                <a:gd name="T5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4"/>
                    <a:pt x="0" y="28"/>
                    <a:pt x="0" y="22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29" y="1"/>
                    <a:pt x="32" y="4"/>
                  </a:cubicBezTo>
                  <a:cubicBezTo>
                    <a:pt x="35" y="6"/>
                    <a:pt x="37" y="9"/>
                    <a:pt x="38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1"/>
                    <a:pt x="30" y="9"/>
                    <a:pt x="28" y="7"/>
                  </a:cubicBezTo>
                  <a:cubicBezTo>
                    <a:pt x="26" y="6"/>
                    <a:pt x="23" y="5"/>
                    <a:pt x="20" y="5"/>
                  </a:cubicBezTo>
                  <a:cubicBezTo>
                    <a:pt x="16" y="5"/>
                    <a:pt x="12" y="6"/>
                    <a:pt x="10" y="10"/>
                  </a:cubicBezTo>
                  <a:cubicBezTo>
                    <a:pt x="7" y="13"/>
                    <a:pt x="6" y="17"/>
                    <a:pt x="6" y="22"/>
                  </a:cubicBezTo>
                  <a:cubicBezTo>
                    <a:pt x="6" y="27"/>
                    <a:pt x="7" y="32"/>
                    <a:pt x="10" y="34"/>
                  </a:cubicBezTo>
                  <a:cubicBezTo>
                    <a:pt x="12" y="37"/>
                    <a:pt x="16" y="39"/>
                    <a:pt x="20" y="39"/>
                  </a:cubicBezTo>
                  <a:cubicBezTo>
                    <a:pt x="24" y="39"/>
                    <a:pt x="28" y="37"/>
                    <a:pt x="30" y="34"/>
                  </a:cubicBezTo>
                  <a:cubicBezTo>
                    <a:pt x="31" y="34"/>
                    <a:pt x="31" y="33"/>
                    <a:pt x="32" y="33"/>
                  </a:cubicBezTo>
                  <a:cubicBezTo>
                    <a:pt x="32" y="32"/>
                    <a:pt x="32" y="31"/>
                    <a:pt x="33" y="30"/>
                  </a:cubicBezTo>
                  <a:cubicBezTo>
                    <a:pt x="33" y="28"/>
                    <a:pt x="33" y="27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4" name="Freeform 171"/>
            <p:cNvSpPr/>
            <p:nvPr/>
          </p:nvSpPr>
          <p:spPr bwMode="auto">
            <a:xfrm>
              <a:off x="8139113" y="2679700"/>
              <a:ext cx="104775" cy="136525"/>
            </a:xfrm>
            <a:custGeom>
              <a:avLst/>
              <a:gdLst>
                <a:gd name="T0" fmla="*/ 33 w 33"/>
                <a:gd name="T1" fmla="*/ 26 h 43"/>
                <a:gd name="T2" fmla="*/ 29 w 33"/>
                <a:gd name="T3" fmla="*/ 38 h 43"/>
                <a:gd name="T4" fmla="*/ 17 w 33"/>
                <a:gd name="T5" fmla="*/ 43 h 43"/>
                <a:gd name="T6" fmla="*/ 5 w 33"/>
                <a:gd name="T7" fmla="*/ 39 h 43"/>
                <a:gd name="T8" fmla="*/ 0 w 33"/>
                <a:gd name="T9" fmla="*/ 26 h 43"/>
                <a:gd name="T10" fmla="*/ 0 w 33"/>
                <a:gd name="T11" fmla="*/ 0 h 43"/>
                <a:gd name="T12" fmla="*/ 3 w 33"/>
                <a:gd name="T13" fmla="*/ 0 h 43"/>
                <a:gd name="T14" fmla="*/ 6 w 33"/>
                <a:gd name="T15" fmla="*/ 0 h 43"/>
                <a:gd name="T16" fmla="*/ 6 w 33"/>
                <a:gd name="T17" fmla="*/ 26 h 43"/>
                <a:gd name="T18" fmla="*/ 9 w 33"/>
                <a:gd name="T19" fmla="*/ 35 h 43"/>
                <a:gd name="T20" fmla="*/ 17 w 33"/>
                <a:gd name="T21" fmla="*/ 38 h 43"/>
                <a:gd name="T22" fmla="*/ 25 w 33"/>
                <a:gd name="T23" fmla="*/ 35 h 43"/>
                <a:gd name="T24" fmla="*/ 28 w 33"/>
                <a:gd name="T25" fmla="*/ 26 h 43"/>
                <a:gd name="T26" fmla="*/ 28 w 33"/>
                <a:gd name="T27" fmla="*/ 0 h 43"/>
                <a:gd name="T28" fmla="*/ 30 w 33"/>
                <a:gd name="T29" fmla="*/ 0 h 43"/>
                <a:gd name="T30" fmla="*/ 33 w 33"/>
                <a:gd name="T31" fmla="*/ 0 h 43"/>
                <a:gd name="T32" fmla="*/ 33 w 33"/>
                <a:gd name="T3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43">
                  <a:moveTo>
                    <a:pt x="33" y="26"/>
                  </a:moveTo>
                  <a:cubicBezTo>
                    <a:pt x="33" y="31"/>
                    <a:pt x="32" y="35"/>
                    <a:pt x="29" y="38"/>
                  </a:cubicBezTo>
                  <a:cubicBezTo>
                    <a:pt x="26" y="41"/>
                    <a:pt x="22" y="43"/>
                    <a:pt x="17" y="43"/>
                  </a:cubicBezTo>
                  <a:cubicBezTo>
                    <a:pt x="11" y="43"/>
                    <a:pt x="7" y="41"/>
                    <a:pt x="5" y="39"/>
                  </a:cubicBezTo>
                  <a:cubicBezTo>
                    <a:pt x="2" y="36"/>
                    <a:pt x="0" y="32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30"/>
                    <a:pt x="7" y="33"/>
                    <a:pt x="9" y="35"/>
                  </a:cubicBezTo>
                  <a:cubicBezTo>
                    <a:pt x="11" y="37"/>
                    <a:pt x="13" y="38"/>
                    <a:pt x="17" y="38"/>
                  </a:cubicBezTo>
                  <a:cubicBezTo>
                    <a:pt x="20" y="38"/>
                    <a:pt x="23" y="37"/>
                    <a:pt x="25" y="35"/>
                  </a:cubicBezTo>
                  <a:cubicBezTo>
                    <a:pt x="27" y="33"/>
                    <a:pt x="28" y="30"/>
                    <a:pt x="28" y="26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3" y="2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5" name="Freeform 172"/>
            <p:cNvSpPr/>
            <p:nvPr/>
          </p:nvSpPr>
          <p:spPr bwMode="auto">
            <a:xfrm>
              <a:off x="8294688" y="2679700"/>
              <a:ext cx="103187" cy="133350"/>
            </a:xfrm>
            <a:custGeom>
              <a:avLst/>
              <a:gdLst>
                <a:gd name="T0" fmla="*/ 12 w 65"/>
                <a:gd name="T1" fmla="*/ 84 h 84"/>
                <a:gd name="T2" fmla="*/ 6 w 65"/>
                <a:gd name="T3" fmla="*/ 84 h 84"/>
                <a:gd name="T4" fmla="*/ 0 w 65"/>
                <a:gd name="T5" fmla="*/ 84 h 84"/>
                <a:gd name="T6" fmla="*/ 0 w 65"/>
                <a:gd name="T7" fmla="*/ 0 h 84"/>
                <a:gd name="T8" fmla="*/ 6 w 65"/>
                <a:gd name="T9" fmla="*/ 0 h 84"/>
                <a:gd name="T10" fmla="*/ 14 w 65"/>
                <a:gd name="T11" fmla="*/ 0 h 84"/>
                <a:gd name="T12" fmla="*/ 55 w 65"/>
                <a:gd name="T13" fmla="*/ 68 h 84"/>
                <a:gd name="T14" fmla="*/ 55 w 65"/>
                <a:gd name="T15" fmla="*/ 0 h 84"/>
                <a:gd name="T16" fmla="*/ 59 w 65"/>
                <a:gd name="T17" fmla="*/ 0 h 84"/>
                <a:gd name="T18" fmla="*/ 65 w 65"/>
                <a:gd name="T19" fmla="*/ 0 h 84"/>
                <a:gd name="T20" fmla="*/ 65 w 65"/>
                <a:gd name="T21" fmla="*/ 84 h 84"/>
                <a:gd name="T22" fmla="*/ 59 w 65"/>
                <a:gd name="T23" fmla="*/ 84 h 84"/>
                <a:gd name="T24" fmla="*/ 53 w 65"/>
                <a:gd name="T25" fmla="*/ 84 h 84"/>
                <a:gd name="T26" fmla="*/ 12 w 65"/>
                <a:gd name="T27" fmla="*/ 16 h 84"/>
                <a:gd name="T28" fmla="*/ 12 w 65"/>
                <a:gd name="T2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4">
                  <a:moveTo>
                    <a:pt x="12" y="84"/>
                  </a:moveTo>
                  <a:lnTo>
                    <a:pt x="6" y="84"/>
                  </a:lnTo>
                  <a:lnTo>
                    <a:pt x="0" y="84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0"/>
                  </a:lnTo>
                  <a:lnTo>
                    <a:pt x="55" y="68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65" y="84"/>
                  </a:lnTo>
                  <a:lnTo>
                    <a:pt x="59" y="84"/>
                  </a:lnTo>
                  <a:lnTo>
                    <a:pt x="53" y="84"/>
                  </a:lnTo>
                  <a:lnTo>
                    <a:pt x="12" y="16"/>
                  </a:lnTo>
                  <a:lnTo>
                    <a:pt x="12" y="8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6" name="Freeform 173"/>
            <p:cNvSpPr/>
            <p:nvPr/>
          </p:nvSpPr>
          <p:spPr bwMode="auto">
            <a:xfrm>
              <a:off x="8448675" y="2679700"/>
              <a:ext cx="15875" cy="133350"/>
            </a:xfrm>
            <a:custGeom>
              <a:avLst/>
              <a:gdLst>
                <a:gd name="T0" fmla="*/ 0 w 10"/>
                <a:gd name="T1" fmla="*/ 0 h 84"/>
                <a:gd name="T2" fmla="*/ 4 w 10"/>
                <a:gd name="T3" fmla="*/ 0 h 84"/>
                <a:gd name="T4" fmla="*/ 10 w 10"/>
                <a:gd name="T5" fmla="*/ 0 h 84"/>
                <a:gd name="T6" fmla="*/ 10 w 10"/>
                <a:gd name="T7" fmla="*/ 84 h 84"/>
                <a:gd name="T8" fmla="*/ 6 w 10"/>
                <a:gd name="T9" fmla="*/ 84 h 84"/>
                <a:gd name="T10" fmla="*/ 0 w 10"/>
                <a:gd name="T11" fmla="*/ 84 h 84"/>
                <a:gd name="T12" fmla="*/ 0 w 10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4">
                  <a:moveTo>
                    <a:pt x="0" y="0"/>
                  </a:moveTo>
                  <a:lnTo>
                    <a:pt x="4" y="0"/>
                  </a:lnTo>
                  <a:lnTo>
                    <a:pt x="10" y="0"/>
                  </a:lnTo>
                  <a:lnTo>
                    <a:pt x="10" y="84"/>
                  </a:lnTo>
                  <a:lnTo>
                    <a:pt x="6" y="84"/>
                  </a:lnTo>
                  <a:lnTo>
                    <a:pt x="0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7" name="Freeform 174"/>
            <p:cNvSpPr/>
            <p:nvPr/>
          </p:nvSpPr>
          <p:spPr bwMode="auto">
            <a:xfrm>
              <a:off x="8499475" y="2679700"/>
              <a:ext cx="117475" cy="133350"/>
            </a:xfrm>
            <a:custGeom>
              <a:avLst/>
              <a:gdLst>
                <a:gd name="T0" fmla="*/ 0 w 74"/>
                <a:gd name="T1" fmla="*/ 0 h 84"/>
                <a:gd name="T2" fmla="*/ 6 w 74"/>
                <a:gd name="T3" fmla="*/ 0 h 84"/>
                <a:gd name="T4" fmla="*/ 14 w 74"/>
                <a:gd name="T5" fmla="*/ 0 h 84"/>
                <a:gd name="T6" fmla="*/ 38 w 74"/>
                <a:gd name="T7" fmla="*/ 72 h 84"/>
                <a:gd name="T8" fmla="*/ 38 w 74"/>
                <a:gd name="T9" fmla="*/ 72 h 84"/>
                <a:gd name="T10" fmla="*/ 60 w 74"/>
                <a:gd name="T11" fmla="*/ 0 h 84"/>
                <a:gd name="T12" fmla="*/ 68 w 74"/>
                <a:gd name="T13" fmla="*/ 0 h 84"/>
                <a:gd name="T14" fmla="*/ 74 w 74"/>
                <a:gd name="T15" fmla="*/ 0 h 84"/>
                <a:gd name="T16" fmla="*/ 44 w 74"/>
                <a:gd name="T17" fmla="*/ 84 h 84"/>
                <a:gd name="T18" fmla="*/ 38 w 74"/>
                <a:gd name="T19" fmla="*/ 84 h 84"/>
                <a:gd name="T20" fmla="*/ 32 w 74"/>
                <a:gd name="T21" fmla="*/ 84 h 84"/>
                <a:gd name="T22" fmla="*/ 0 w 74"/>
                <a:gd name="T2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84">
                  <a:moveTo>
                    <a:pt x="0" y="0"/>
                  </a:moveTo>
                  <a:lnTo>
                    <a:pt x="6" y="0"/>
                  </a:lnTo>
                  <a:lnTo>
                    <a:pt x="14" y="0"/>
                  </a:lnTo>
                  <a:lnTo>
                    <a:pt x="38" y="72"/>
                  </a:lnTo>
                  <a:lnTo>
                    <a:pt x="38" y="72"/>
                  </a:lnTo>
                  <a:lnTo>
                    <a:pt x="60" y="0"/>
                  </a:lnTo>
                  <a:lnTo>
                    <a:pt x="68" y="0"/>
                  </a:lnTo>
                  <a:lnTo>
                    <a:pt x="74" y="0"/>
                  </a:lnTo>
                  <a:lnTo>
                    <a:pt x="44" y="84"/>
                  </a:lnTo>
                  <a:lnTo>
                    <a:pt x="38" y="84"/>
                  </a:lnTo>
                  <a:lnTo>
                    <a:pt x="32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8" name="Freeform 175"/>
            <p:cNvSpPr/>
            <p:nvPr/>
          </p:nvSpPr>
          <p:spPr bwMode="auto">
            <a:xfrm>
              <a:off x="8651875" y="2679700"/>
              <a:ext cx="95250" cy="133350"/>
            </a:xfrm>
            <a:custGeom>
              <a:avLst/>
              <a:gdLst>
                <a:gd name="T0" fmla="*/ 0 w 60"/>
                <a:gd name="T1" fmla="*/ 84 h 84"/>
                <a:gd name="T2" fmla="*/ 0 w 60"/>
                <a:gd name="T3" fmla="*/ 0 h 84"/>
                <a:gd name="T4" fmla="*/ 60 w 60"/>
                <a:gd name="T5" fmla="*/ 0 h 84"/>
                <a:gd name="T6" fmla="*/ 60 w 60"/>
                <a:gd name="T7" fmla="*/ 4 h 84"/>
                <a:gd name="T8" fmla="*/ 60 w 60"/>
                <a:gd name="T9" fmla="*/ 10 h 84"/>
                <a:gd name="T10" fmla="*/ 10 w 60"/>
                <a:gd name="T11" fmla="*/ 10 h 84"/>
                <a:gd name="T12" fmla="*/ 10 w 60"/>
                <a:gd name="T13" fmla="*/ 36 h 84"/>
                <a:gd name="T14" fmla="*/ 56 w 60"/>
                <a:gd name="T15" fmla="*/ 36 h 84"/>
                <a:gd name="T16" fmla="*/ 56 w 60"/>
                <a:gd name="T17" fmla="*/ 40 h 84"/>
                <a:gd name="T18" fmla="*/ 56 w 60"/>
                <a:gd name="T19" fmla="*/ 46 h 84"/>
                <a:gd name="T20" fmla="*/ 10 w 60"/>
                <a:gd name="T21" fmla="*/ 46 h 84"/>
                <a:gd name="T22" fmla="*/ 10 w 60"/>
                <a:gd name="T23" fmla="*/ 74 h 84"/>
                <a:gd name="T24" fmla="*/ 60 w 60"/>
                <a:gd name="T25" fmla="*/ 74 h 84"/>
                <a:gd name="T26" fmla="*/ 60 w 60"/>
                <a:gd name="T27" fmla="*/ 78 h 84"/>
                <a:gd name="T28" fmla="*/ 60 w 60"/>
                <a:gd name="T29" fmla="*/ 84 h 84"/>
                <a:gd name="T30" fmla="*/ 0 w 60"/>
                <a:gd name="T3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84">
                  <a:moveTo>
                    <a:pt x="0" y="84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60" y="10"/>
                  </a:lnTo>
                  <a:lnTo>
                    <a:pt x="10" y="10"/>
                  </a:lnTo>
                  <a:lnTo>
                    <a:pt x="10" y="36"/>
                  </a:lnTo>
                  <a:lnTo>
                    <a:pt x="56" y="36"/>
                  </a:lnTo>
                  <a:lnTo>
                    <a:pt x="56" y="40"/>
                  </a:lnTo>
                  <a:lnTo>
                    <a:pt x="56" y="46"/>
                  </a:lnTo>
                  <a:lnTo>
                    <a:pt x="10" y="46"/>
                  </a:lnTo>
                  <a:lnTo>
                    <a:pt x="10" y="74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60" y="84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9" name="Freeform 176"/>
            <p:cNvSpPr>
              <a:spLocks noEditPoints="1"/>
            </p:cNvSpPr>
            <p:nvPr/>
          </p:nvSpPr>
          <p:spPr bwMode="auto">
            <a:xfrm>
              <a:off x="8794750" y="2679700"/>
              <a:ext cx="111125" cy="133350"/>
            </a:xfrm>
            <a:custGeom>
              <a:avLst/>
              <a:gdLst>
                <a:gd name="T0" fmla="*/ 0 w 35"/>
                <a:gd name="T1" fmla="*/ 0 h 42"/>
                <a:gd name="T2" fmla="*/ 3 w 35"/>
                <a:gd name="T3" fmla="*/ 0 h 42"/>
                <a:gd name="T4" fmla="*/ 20 w 35"/>
                <a:gd name="T5" fmla="*/ 0 h 42"/>
                <a:gd name="T6" fmla="*/ 30 w 35"/>
                <a:gd name="T7" fmla="*/ 3 h 42"/>
                <a:gd name="T8" fmla="*/ 33 w 35"/>
                <a:gd name="T9" fmla="*/ 11 h 42"/>
                <a:gd name="T10" fmla="*/ 30 w 35"/>
                <a:gd name="T11" fmla="*/ 20 h 42"/>
                <a:gd name="T12" fmla="*/ 28 w 35"/>
                <a:gd name="T13" fmla="*/ 21 h 42"/>
                <a:gd name="T14" fmla="*/ 29 w 35"/>
                <a:gd name="T15" fmla="*/ 22 h 42"/>
                <a:gd name="T16" fmla="*/ 33 w 35"/>
                <a:gd name="T17" fmla="*/ 29 h 42"/>
                <a:gd name="T18" fmla="*/ 33 w 35"/>
                <a:gd name="T19" fmla="*/ 37 h 42"/>
                <a:gd name="T20" fmla="*/ 33 w 35"/>
                <a:gd name="T21" fmla="*/ 39 h 42"/>
                <a:gd name="T22" fmla="*/ 35 w 35"/>
                <a:gd name="T23" fmla="*/ 41 h 42"/>
                <a:gd name="T24" fmla="*/ 35 w 35"/>
                <a:gd name="T25" fmla="*/ 42 h 42"/>
                <a:gd name="T26" fmla="*/ 28 w 35"/>
                <a:gd name="T27" fmla="*/ 42 h 42"/>
                <a:gd name="T28" fmla="*/ 28 w 35"/>
                <a:gd name="T29" fmla="*/ 39 h 42"/>
                <a:gd name="T30" fmla="*/ 27 w 35"/>
                <a:gd name="T31" fmla="*/ 34 h 42"/>
                <a:gd name="T32" fmla="*/ 27 w 35"/>
                <a:gd name="T33" fmla="*/ 31 h 42"/>
                <a:gd name="T34" fmla="*/ 25 w 35"/>
                <a:gd name="T35" fmla="*/ 25 h 42"/>
                <a:gd name="T36" fmla="*/ 19 w 35"/>
                <a:gd name="T37" fmla="*/ 24 h 42"/>
                <a:gd name="T38" fmla="*/ 6 w 35"/>
                <a:gd name="T39" fmla="*/ 24 h 42"/>
                <a:gd name="T40" fmla="*/ 6 w 35"/>
                <a:gd name="T41" fmla="*/ 42 h 42"/>
                <a:gd name="T42" fmla="*/ 3 w 35"/>
                <a:gd name="T43" fmla="*/ 42 h 42"/>
                <a:gd name="T44" fmla="*/ 0 w 35"/>
                <a:gd name="T45" fmla="*/ 42 h 42"/>
                <a:gd name="T46" fmla="*/ 0 w 35"/>
                <a:gd name="T47" fmla="*/ 0 h 42"/>
                <a:gd name="T48" fmla="*/ 6 w 35"/>
                <a:gd name="T49" fmla="*/ 19 h 42"/>
                <a:gd name="T50" fmla="*/ 20 w 35"/>
                <a:gd name="T51" fmla="*/ 19 h 42"/>
                <a:gd name="T52" fmla="*/ 26 w 35"/>
                <a:gd name="T53" fmla="*/ 17 h 42"/>
                <a:gd name="T54" fmla="*/ 27 w 35"/>
                <a:gd name="T55" fmla="*/ 12 h 42"/>
                <a:gd name="T56" fmla="*/ 26 w 35"/>
                <a:gd name="T57" fmla="*/ 6 h 42"/>
                <a:gd name="T58" fmla="*/ 19 w 35"/>
                <a:gd name="T59" fmla="*/ 5 h 42"/>
                <a:gd name="T60" fmla="*/ 6 w 35"/>
                <a:gd name="T61" fmla="*/ 5 h 42"/>
                <a:gd name="T62" fmla="*/ 6 w 35"/>
                <a:gd name="T63" fmla="*/ 1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" h="42">
                  <a:moveTo>
                    <a:pt x="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8" y="1"/>
                    <a:pt x="30" y="3"/>
                  </a:cubicBezTo>
                  <a:cubicBezTo>
                    <a:pt x="32" y="5"/>
                    <a:pt x="33" y="8"/>
                    <a:pt x="33" y="11"/>
                  </a:cubicBezTo>
                  <a:cubicBezTo>
                    <a:pt x="33" y="15"/>
                    <a:pt x="32" y="18"/>
                    <a:pt x="30" y="20"/>
                  </a:cubicBezTo>
                  <a:cubicBezTo>
                    <a:pt x="29" y="20"/>
                    <a:pt x="28" y="21"/>
                    <a:pt x="28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3"/>
                    <a:pt x="33" y="26"/>
                    <a:pt x="33" y="29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8"/>
                    <a:pt x="33" y="39"/>
                    <a:pt x="33" y="39"/>
                  </a:cubicBezTo>
                  <a:cubicBezTo>
                    <a:pt x="34" y="40"/>
                    <a:pt x="34" y="40"/>
                    <a:pt x="35" y="41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1"/>
                    <a:pt x="28" y="40"/>
                    <a:pt x="28" y="39"/>
                  </a:cubicBezTo>
                  <a:cubicBezTo>
                    <a:pt x="27" y="37"/>
                    <a:pt x="27" y="36"/>
                    <a:pt x="27" y="34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28"/>
                    <a:pt x="26" y="26"/>
                    <a:pt x="25" y="25"/>
                  </a:cubicBezTo>
                  <a:cubicBezTo>
                    <a:pt x="24" y="24"/>
                    <a:pt x="22" y="24"/>
                    <a:pt x="19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0" y="42"/>
                    <a:pt x="0" y="42"/>
                    <a:pt x="0" y="42"/>
                  </a:cubicBezTo>
                  <a:lnTo>
                    <a:pt x="0" y="0"/>
                  </a:lnTo>
                  <a:close/>
                  <a:moveTo>
                    <a:pt x="6" y="19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23" y="19"/>
                    <a:pt x="24" y="18"/>
                    <a:pt x="26" y="17"/>
                  </a:cubicBezTo>
                  <a:cubicBezTo>
                    <a:pt x="27" y="16"/>
                    <a:pt x="27" y="14"/>
                    <a:pt x="27" y="12"/>
                  </a:cubicBezTo>
                  <a:cubicBezTo>
                    <a:pt x="27" y="9"/>
                    <a:pt x="27" y="7"/>
                    <a:pt x="26" y="6"/>
                  </a:cubicBezTo>
                  <a:cubicBezTo>
                    <a:pt x="24" y="5"/>
                    <a:pt x="22" y="5"/>
                    <a:pt x="19" y="5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0" name="Freeform 177"/>
            <p:cNvSpPr/>
            <p:nvPr/>
          </p:nvSpPr>
          <p:spPr bwMode="auto">
            <a:xfrm>
              <a:off x="8942388" y="2676525"/>
              <a:ext cx="104775" cy="139700"/>
            </a:xfrm>
            <a:custGeom>
              <a:avLst/>
              <a:gdLst>
                <a:gd name="T0" fmla="*/ 27 w 33"/>
                <a:gd name="T1" fmla="*/ 13 h 44"/>
                <a:gd name="T2" fmla="*/ 24 w 33"/>
                <a:gd name="T3" fmla="*/ 7 h 44"/>
                <a:gd name="T4" fmla="*/ 16 w 33"/>
                <a:gd name="T5" fmla="*/ 5 h 44"/>
                <a:gd name="T6" fmla="*/ 9 w 33"/>
                <a:gd name="T7" fmla="*/ 7 h 44"/>
                <a:gd name="T8" fmla="*/ 7 w 33"/>
                <a:gd name="T9" fmla="*/ 12 h 44"/>
                <a:gd name="T10" fmla="*/ 8 w 33"/>
                <a:gd name="T11" fmla="*/ 16 h 44"/>
                <a:gd name="T12" fmla="*/ 15 w 33"/>
                <a:gd name="T13" fmla="*/ 18 h 44"/>
                <a:gd name="T14" fmla="*/ 22 w 33"/>
                <a:gd name="T15" fmla="*/ 20 h 44"/>
                <a:gd name="T16" fmla="*/ 31 w 33"/>
                <a:gd name="T17" fmla="*/ 24 h 44"/>
                <a:gd name="T18" fmla="*/ 33 w 33"/>
                <a:gd name="T19" fmla="*/ 31 h 44"/>
                <a:gd name="T20" fmla="*/ 29 w 33"/>
                <a:gd name="T21" fmla="*/ 40 h 44"/>
                <a:gd name="T22" fmla="*/ 17 w 33"/>
                <a:gd name="T23" fmla="*/ 44 h 44"/>
                <a:gd name="T24" fmla="*/ 4 w 33"/>
                <a:gd name="T25" fmla="*/ 40 h 44"/>
                <a:gd name="T26" fmla="*/ 0 w 33"/>
                <a:gd name="T27" fmla="*/ 30 h 44"/>
                <a:gd name="T28" fmla="*/ 0 w 33"/>
                <a:gd name="T29" fmla="*/ 29 h 44"/>
                <a:gd name="T30" fmla="*/ 5 w 33"/>
                <a:gd name="T31" fmla="*/ 29 h 44"/>
                <a:gd name="T32" fmla="*/ 8 w 33"/>
                <a:gd name="T33" fmla="*/ 36 h 44"/>
                <a:gd name="T34" fmla="*/ 17 w 33"/>
                <a:gd name="T35" fmla="*/ 39 h 44"/>
                <a:gd name="T36" fmla="*/ 25 w 33"/>
                <a:gd name="T37" fmla="*/ 37 h 44"/>
                <a:gd name="T38" fmla="*/ 28 w 33"/>
                <a:gd name="T39" fmla="*/ 32 h 44"/>
                <a:gd name="T40" fmla="*/ 26 w 33"/>
                <a:gd name="T41" fmla="*/ 27 h 44"/>
                <a:gd name="T42" fmla="*/ 19 w 33"/>
                <a:gd name="T43" fmla="*/ 25 h 44"/>
                <a:gd name="T44" fmla="*/ 12 w 33"/>
                <a:gd name="T45" fmla="*/ 23 h 44"/>
                <a:gd name="T46" fmla="*/ 4 w 33"/>
                <a:gd name="T47" fmla="*/ 19 h 44"/>
                <a:gd name="T48" fmla="*/ 1 w 33"/>
                <a:gd name="T49" fmla="*/ 13 h 44"/>
                <a:gd name="T50" fmla="*/ 5 w 33"/>
                <a:gd name="T51" fmla="*/ 3 h 44"/>
                <a:gd name="T52" fmla="*/ 16 w 33"/>
                <a:gd name="T53" fmla="*/ 0 h 44"/>
                <a:gd name="T54" fmla="*/ 28 w 33"/>
                <a:gd name="T55" fmla="*/ 3 h 44"/>
                <a:gd name="T56" fmla="*/ 32 w 33"/>
                <a:gd name="T57" fmla="*/ 13 h 44"/>
                <a:gd name="T58" fmla="*/ 27 w 33"/>
                <a:gd name="T59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3" h="44">
                  <a:moveTo>
                    <a:pt x="27" y="13"/>
                  </a:moveTo>
                  <a:cubicBezTo>
                    <a:pt x="27" y="10"/>
                    <a:pt x="26" y="8"/>
                    <a:pt x="24" y="7"/>
                  </a:cubicBezTo>
                  <a:cubicBezTo>
                    <a:pt x="22" y="6"/>
                    <a:pt x="20" y="5"/>
                    <a:pt x="16" y="5"/>
                  </a:cubicBezTo>
                  <a:cubicBezTo>
                    <a:pt x="13" y="5"/>
                    <a:pt x="11" y="5"/>
                    <a:pt x="9" y="7"/>
                  </a:cubicBezTo>
                  <a:cubicBezTo>
                    <a:pt x="8" y="8"/>
                    <a:pt x="7" y="10"/>
                    <a:pt x="7" y="12"/>
                  </a:cubicBezTo>
                  <a:cubicBezTo>
                    <a:pt x="7" y="14"/>
                    <a:pt x="7" y="15"/>
                    <a:pt x="8" y="16"/>
                  </a:cubicBezTo>
                  <a:cubicBezTo>
                    <a:pt x="10" y="16"/>
                    <a:pt x="12" y="17"/>
                    <a:pt x="15" y="18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6" y="21"/>
                    <a:pt x="29" y="22"/>
                    <a:pt x="31" y="24"/>
                  </a:cubicBezTo>
                  <a:cubicBezTo>
                    <a:pt x="32" y="26"/>
                    <a:pt x="33" y="28"/>
                    <a:pt x="33" y="31"/>
                  </a:cubicBezTo>
                  <a:cubicBezTo>
                    <a:pt x="33" y="35"/>
                    <a:pt x="32" y="38"/>
                    <a:pt x="29" y="40"/>
                  </a:cubicBezTo>
                  <a:cubicBezTo>
                    <a:pt x="26" y="43"/>
                    <a:pt x="22" y="44"/>
                    <a:pt x="17" y="44"/>
                  </a:cubicBezTo>
                  <a:cubicBezTo>
                    <a:pt x="12" y="44"/>
                    <a:pt x="7" y="42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2"/>
                    <a:pt x="6" y="35"/>
                    <a:pt x="8" y="36"/>
                  </a:cubicBezTo>
                  <a:cubicBezTo>
                    <a:pt x="11" y="38"/>
                    <a:pt x="13" y="39"/>
                    <a:pt x="17" y="39"/>
                  </a:cubicBezTo>
                  <a:cubicBezTo>
                    <a:pt x="21" y="39"/>
                    <a:pt x="23" y="38"/>
                    <a:pt x="25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6" y="27"/>
                  </a:cubicBezTo>
                  <a:cubicBezTo>
                    <a:pt x="25" y="26"/>
                    <a:pt x="22" y="25"/>
                    <a:pt x="19" y="25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8" y="22"/>
                    <a:pt x="5" y="21"/>
                    <a:pt x="4" y="19"/>
                  </a:cubicBezTo>
                  <a:cubicBezTo>
                    <a:pt x="2" y="18"/>
                    <a:pt x="1" y="16"/>
                    <a:pt x="1" y="13"/>
                  </a:cubicBezTo>
                  <a:cubicBezTo>
                    <a:pt x="1" y="9"/>
                    <a:pt x="3" y="6"/>
                    <a:pt x="5" y="3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1" y="0"/>
                    <a:pt x="25" y="1"/>
                    <a:pt x="28" y="3"/>
                  </a:cubicBezTo>
                  <a:cubicBezTo>
                    <a:pt x="30" y="6"/>
                    <a:pt x="32" y="9"/>
                    <a:pt x="32" y="13"/>
                  </a:cubicBezTo>
                  <a:lnTo>
                    <a:pt x="27" y="1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1" name="Freeform 178"/>
            <p:cNvSpPr/>
            <p:nvPr/>
          </p:nvSpPr>
          <p:spPr bwMode="auto">
            <a:xfrm>
              <a:off x="9091613" y="2679700"/>
              <a:ext cx="19050" cy="133350"/>
            </a:xfrm>
            <a:custGeom>
              <a:avLst/>
              <a:gdLst>
                <a:gd name="T0" fmla="*/ 0 w 12"/>
                <a:gd name="T1" fmla="*/ 0 h 84"/>
                <a:gd name="T2" fmla="*/ 6 w 12"/>
                <a:gd name="T3" fmla="*/ 0 h 84"/>
                <a:gd name="T4" fmla="*/ 12 w 12"/>
                <a:gd name="T5" fmla="*/ 0 h 84"/>
                <a:gd name="T6" fmla="*/ 12 w 12"/>
                <a:gd name="T7" fmla="*/ 84 h 84"/>
                <a:gd name="T8" fmla="*/ 6 w 12"/>
                <a:gd name="T9" fmla="*/ 84 h 84"/>
                <a:gd name="T10" fmla="*/ 0 w 12"/>
                <a:gd name="T11" fmla="*/ 84 h 84"/>
                <a:gd name="T12" fmla="*/ 0 w 12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4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2" y="84"/>
                  </a:lnTo>
                  <a:lnTo>
                    <a:pt x="6" y="84"/>
                  </a:lnTo>
                  <a:lnTo>
                    <a:pt x="0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2" name="Freeform 179"/>
            <p:cNvSpPr/>
            <p:nvPr/>
          </p:nvSpPr>
          <p:spPr bwMode="auto">
            <a:xfrm>
              <a:off x="9145588" y="2679700"/>
              <a:ext cx="107950" cy="133350"/>
            </a:xfrm>
            <a:custGeom>
              <a:avLst/>
              <a:gdLst>
                <a:gd name="T0" fmla="*/ 30 w 68"/>
                <a:gd name="T1" fmla="*/ 10 h 84"/>
                <a:gd name="T2" fmla="*/ 0 w 68"/>
                <a:gd name="T3" fmla="*/ 10 h 84"/>
                <a:gd name="T4" fmla="*/ 0 w 68"/>
                <a:gd name="T5" fmla="*/ 4 h 84"/>
                <a:gd name="T6" fmla="*/ 0 w 68"/>
                <a:gd name="T7" fmla="*/ 0 h 84"/>
                <a:gd name="T8" fmla="*/ 68 w 68"/>
                <a:gd name="T9" fmla="*/ 0 h 84"/>
                <a:gd name="T10" fmla="*/ 68 w 68"/>
                <a:gd name="T11" fmla="*/ 4 h 84"/>
                <a:gd name="T12" fmla="*/ 68 w 68"/>
                <a:gd name="T13" fmla="*/ 10 h 84"/>
                <a:gd name="T14" fmla="*/ 40 w 68"/>
                <a:gd name="T15" fmla="*/ 10 h 84"/>
                <a:gd name="T16" fmla="*/ 40 w 68"/>
                <a:gd name="T17" fmla="*/ 84 h 84"/>
                <a:gd name="T18" fmla="*/ 34 w 68"/>
                <a:gd name="T19" fmla="*/ 84 h 84"/>
                <a:gd name="T20" fmla="*/ 30 w 68"/>
                <a:gd name="T21" fmla="*/ 84 h 84"/>
                <a:gd name="T22" fmla="*/ 30 w 68"/>
                <a:gd name="T23" fmla="*/ 1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84">
                  <a:moveTo>
                    <a:pt x="30" y="10"/>
                  </a:moveTo>
                  <a:lnTo>
                    <a:pt x="0" y="10"/>
                  </a:lnTo>
                  <a:lnTo>
                    <a:pt x="0" y="4"/>
                  </a:lnTo>
                  <a:lnTo>
                    <a:pt x="0" y="0"/>
                  </a:lnTo>
                  <a:lnTo>
                    <a:pt x="68" y="0"/>
                  </a:lnTo>
                  <a:lnTo>
                    <a:pt x="68" y="4"/>
                  </a:lnTo>
                  <a:lnTo>
                    <a:pt x="68" y="10"/>
                  </a:lnTo>
                  <a:lnTo>
                    <a:pt x="40" y="10"/>
                  </a:lnTo>
                  <a:lnTo>
                    <a:pt x="40" y="84"/>
                  </a:lnTo>
                  <a:lnTo>
                    <a:pt x="34" y="84"/>
                  </a:lnTo>
                  <a:lnTo>
                    <a:pt x="30" y="84"/>
                  </a:lnTo>
                  <a:lnTo>
                    <a:pt x="3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3" name="Freeform 180"/>
            <p:cNvSpPr/>
            <p:nvPr/>
          </p:nvSpPr>
          <p:spPr bwMode="auto">
            <a:xfrm>
              <a:off x="9285288" y="2679700"/>
              <a:ext cx="117475" cy="133350"/>
            </a:xfrm>
            <a:custGeom>
              <a:avLst/>
              <a:gdLst>
                <a:gd name="T0" fmla="*/ 32 w 74"/>
                <a:gd name="T1" fmla="*/ 50 h 84"/>
                <a:gd name="T2" fmla="*/ 0 w 74"/>
                <a:gd name="T3" fmla="*/ 0 h 84"/>
                <a:gd name="T4" fmla="*/ 6 w 74"/>
                <a:gd name="T5" fmla="*/ 0 h 84"/>
                <a:gd name="T6" fmla="*/ 14 w 74"/>
                <a:gd name="T7" fmla="*/ 0 h 84"/>
                <a:gd name="T8" fmla="*/ 38 w 74"/>
                <a:gd name="T9" fmla="*/ 40 h 84"/>
                <a:gd name="T10" fmla="*/ 38 w 74"/>
                <a:gd name="T11" fmla="*/ 40 h 84"/>
                <a:gd name="T12" fmla="*/ 62 w 74"/>
                <a:gd name="T13" fmla="*/ 0 h 84"/>
                <a:gd name="T14" fmla="*/ 68 w 74"/>
                <a:gd name="T15" fmla="*/ 0 h 84"/>
                <a:gd name="T16" fmla="*/ 74 w 74"/>
                <a:gd name="T17" fmla="*/ 0 h 84"/>
                <a:gd name="T18" fmla="*/ 42 w 74"/>
                <a:gd name="T19" fmla="*/ 50 h 84"/>
                <a:gd name="T20" fmla="*/ 42 w 74"/>
                <a:gd name="T21" fmla="*/ 84 h 84"/>
                <a:gd name="T22" fmla="*/ 38 w 74"/>
                <a:gd name="T23" fmla="*/ 84 h 84"/>
                <a:gd name="T24" fmla="*/ 32 w 74"/>
                <a:gd name="T25" fmla="*/ 84 h 84"/>
                <a:gd name="T26" fmla="*/ 32 w 74"/>
                <a:gd name="T27" fmla="*/ 5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84">
                  <a:moveTo>
                    <a:pt x="32" y="5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4" y="0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4" y="0"/>
                  </a:lnTo>
                  <a:lnTo>
                    <a:pt x="42" y="50"/>
                  </a:lnTo>
                  <a:lnTo>
                    <a:pt x="42" y="84"/>
                  </a:lnTo>
                  <a:lnTo>
                    <a:pt x="38" y="84"/>
                  </a:lnTo>
                  <a:lnTo>
                    <a:pt x="32" y="84"/>
                  </a:lnTo>
                  <a:lnTo>
                    <a:pt x="32" y="5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-812800" y="1702435"/>
            <a:ext cx="142030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>
                <a:solidFill>
                  <a:srgbClr val="003F88"/>
                </a:solidFill>
              </a:rPr>
              <a:t>The Mutual Inspirations</a:t>
            </a:r>
            <a:endParaRPr lang="zh-CN" altLang="en-US" sz="6000" b="1">
              <a:solidFill>
                <a:srgbClr val="003F88"/>
              </a:solidFill>
            </a:endParaRPr>
          </a:p>
          <a:p>
            <a:pPr algn="ctr"/>
            <a:r>
              <a:rPr lang="zh-CN" altLang="en-US" sz="6000" b="1">
                <a:solidFill>
                  <a:srgbClr val="003F88"/>
                </a:solidFill>
              </a:rPr>
              <a:t>of Machine Learning and Neuroscience</a:t>
            </a:r>
            <a:endParaRPr lang="zh-CN" altLang="en-US" sz="6000" b="1">
              <a:solidFill>
                <a:srgbClr val="003F88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79340" y="5076190"/>
            <a:ext cx="12496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>
                <a:solidFill>
                  <a:srgbClr val="2159A5"/>
                </a:solidFill>
                <a:latin typeface="+mn-ea"/>
                <a:sym typeface="+mn-ea"/>
              </a:rPr>
              <a:t>报告人：</a:t>
            </a:r>
            <a:r>
              <a:rPr lang="zh-CN" altLang="en-US" sz="1200">
                <a:solidFill>
                  <a:srgbClr val="2159A5"/>
                </a:solidFill>
                <a:latin typeface="+mn-ea"/>
                <a:sym typeface="+mn-ea"/>
              </a:rPr>
              <a:t>汪珉凯</a:t>
            </a:r>
            <a:endParaRPr lang="zh-CN" altLang="en-US" sz="1200">
              <a:solidFill>
                <a:srgbClr val="2159A5"/>
              </a:solidFill>
              <a:latin typeface="+mn-ea"/>
              <a:sym typeface="+mn-ea"/>
            </a:endParaRPr>
          </a:p>
        </p:txBody>
      </p:sp>
      <p:sp>
        <p:nvSpPr>
          <p:cNvPr id="193" name="文本框 192"/>
          <p:cNvSpPr txBox="1"/>
          <p:nvPr/>
        </p:nvSpPr>
        <p:spPr>
          <a:xfrm>
            <a:off x="6916420" y="5076190"/>
            <a:ext cx="10972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>
                <a:solidFill>
                  <a:srgbClr val="2159A5"/>
                </a:solidFill>
                <a:latin typeface="+mn-ea"/>
                <a:sym typeface="+mn-ea"/>
              </a:rPr>
              <a:t>老师：</a:t>
            </a:r>
            <a:r>
              <a:rPr lang="zh-CN" altLang="en-US" sz="1200">
                <a:solidFill>
                  <a:srgbClr val="2159A5"/>
                </a:solidFill>
                <a:latin typeface="+mn-ea"/>
                <a:sym typeface="+mn-ea"/>
              </a:rPr>
              <a:t>唐华锦</a:t>
            </a:r>
            <a:endParaRPr lang="zh-CN" altLang="en-US" sz="1200">
              <a:solidFill>
                <a:srgbClr val="2159A5"/>
              </a:solidFill>
              <a:latin typeface="+mn-ea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404360" y="5024120"/>
            <a:ext cx="398145" cy="398145"/>
            <a:chOff x="6143" y="7832"/>
            <a:chExt cx="812" cy="812"/>
          </a:xfrm>
        </p:grpSpPr>
        <p:sp>
          <p:nvSpPr>
            <p:cNvPr id="4" name="椭圆 3"/>
            <p:cNvSpPr/>
            <p:nvPr/>
          </p:nvSpPr>
          <p:spPr>
            <a:xfrm>
              <a:off x="6143" y="7832"/>
              <a:ext cx="812" cy="812"/>
            </a:xfrm>
            <a:prstGeom prst="ellipse">
              <a:avLst/>
            </a:prstGeom>
            <a:solidFill>
              <a:srgbClr val="2159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Freeform 444"/>
            <p:cNvSpPr>
              <a:spLocks noEditPoints="1"/>
            </p:cNvSpPr>
            <p:nvPr/>
          </p:nvSpPr>
          <p:spPr bwMode="auto">
            <a:xfrm>
              <a:off x="6302" y="8073"/>
              <a:ext cx="494" cy="382"/>
            </a:xfrm>
            <a:custGeom>
              <a:avLst/>
              <a:gdLst>
                <a:gd name="T0" fmla="*/ 31 w 154"/>
                <a:gd name="T1" fmla="*/ 66 h 119"/>
                <a:gd name="T2" fmla="*/ 20 w 154"/>
                <a:gd name="T3" fmla="*/ 108 h 119"/>
                <a:gd name="T4" fmla="*/ 49 w 154"/>
                <a:gd name="T5" fmla="*/ 108 h 119"/>
                <a:gd name="T6" fmla="*/ 49 w 154"/>
                <a:gd name="T7" fmla="*/ 108 h 119"/>
                <a:gd name="T8" fmla="*/ 55 w 154"/>
                <a:gd name="T9" fmla="*/ 112 h 119"/>
                <a:gd name="T10" fmla="*/ 60 w 154"/>
                <a:gd name="T11" fmla="*/ 116 h 119"/>
                <a:gd name="T12" fmla="*/ 67 w 154"/>
                <a:gd name="T13" fmla="*/ 118 h 119"/>
                <a:gd name="T14" fmla="*/ 75 w 154"/>
                <a:gd name="T15" fmla="*/ 119 h 119"/>
                <a:gd name="T16" fmla="*/ 75 w 154"/>
                <a:gd name="T17" fmla="*/ 119 h 119"/>
                <a:gd name="T18" fmla="*/ 82 w 154"/>
                <a:gd name="T19" fmla="*/ 118 h 119"/>
                <a:gd name="T20" fmla="*/ 90 w 154"/>
                <a:gd name="T21" fmla="*/ 116 h 119"/>
                <a:gd name="T22" fmla="*/ 95 w 154"/>
                <a:gd name="T23" fmla="*/ 112 h 119"/>
                <a:gd name="T24" fmla="*/ 101 w 154"/>
                <a:gd name="T25" fmla="*/ 108 h 119"/>
                <a:gd name="T26" fmla="*/ 128 w 154"/>
                <a:gd name="T27" fmla="*/ 108 h 119"/>
                <a:gd name="T28" fmla="*/ 119 w 154"/>
                <a:gd name="T29" fmla="*/ 66 h 119"/>
                <a:gd name="T30" fmla="*/ 126 w 154"/>
                <a:gd name="T31" fmla="*/ 66 h 119"/>
                <a:gd name="T32" fmla="*/ 126 w 154"/>
                <a:gd name="T33" fmla="*/ 41 h 119"/>
                <a:gd name="T34" fmla="*/ 143 w 154"/>
                <a:gd name="T35" fmla="*/ 37 h 119"/>
                <a:gd name="T36" fmla="*/ 143 w 154"/>
                <a:gd name="T37" fmla="*/ 50 h 119"/>
                <a:gd name="T38" fmla="*/ 139 w 154"/>
                <a:gd name="T39" fmla="*/ 75 h 119"/>
                <a:gd name="T40" fmla="*/ 152 w 154"/>
                <a:gd name="T41" fmla="*/ 75 h 119"/>
                <a:gd name="T42" fmla="*/ 148 w 154"/>
                <a:gd name="T43" fmla="*/ 50 h 119"/>
                <a:gd name="T44" fmla="*/ 148 w 154"/>
                <a:gd name="T45" fmla="*/ 35 h 119"/>
                <a:gd name="T46" fmla="*/ 154 w 154"/>
                <a:gd name="T47" fmla="*/ 33 h 119"/>
                <a:gd name="T48" fmla="*/ 154 w 154"/>
                <a:gd name="T49" fmla="*/ 22 h 119"/>
                <a:gd name="T50" fmla="*/ 77 w 154"/>
                <a:gd name="T51" fmla="*/ 0 h 119"/>
                <a:gd name="T52" fmla="*/ 0 w 154"/>
                <a:gd name="T53" fmla="*/ 22 h 119"/>
                <a:gd name="T54" fmla="*/ 0 w 154"/>
                <a:gd name="T55" fmla="*/ 33 h 119"/>
                <a:gd name="T56" fmla="*/ 27 w 154"/>
                <a:gd name="T57" fmla="*/ 42 h 119"/>
                <a:gd name="T58" fmla="*/ 27 w 154"/>
                <a:gd name="T59" fmla="*/ 66 h 119"/>
                <a:gd name="T60" fmla="*/ 31 w 154"/>
                <a:gd name="T61" fmla="*/ 66 h 119"/>
                <a:gd name="T62" fmla="*/ 31 w 154"/>
                <a:gd name="T63" fmla="*/ 66 h 119"/>
                <a:gd name="T64" fmla="*/ 104 w 154"/>
                <a:gd name="T65" fmla="*/ 66 h 119"/>
                <a:gd name="T66" fmla="*/ 104 w 154"/>
                <a:gd name="T67" fmla="*/ 66 h 119"/>
                <a:gd name="T68" fmla="*/ 106 w 154"/>
                <a:gd name="T69" fmla="*/ 72 h 119"/>
                <a:gd name="T70" fmla="*/ 106 w 154"/>
                <a:gd name="T71" fmla="*/ 72 h 119"/>
                <a:gd name="T72" fmla="*/ 104 w 154"/>
                <a:gd name="T73" fmla="*/ 79 h 119"/>
                <a:gd name="T74" fmla="*/ 102 w 154"/>
                <a:gd name="T75" fmla="*/ 86 h 119"/>
                <a:gd name="T76" fmla="*/ 101 w 154"/>
                <a:gd name="T77" fmla="*/ 92 h 119"/>
                <a:gd name="T78" fmla="*/ 97 w 154"/>
                <a:gd name="T79" fmla="*/ 97 h 119"/>
                <a:gd name="T80" fmla="*/ 97 w 154"/>
                <a:gd name="T81" fmla="*/ 97 h 119"/>
                <a:gd name="T82" fmla="*/ 91 w 154"/>
                <a:gd name="T83" fmla="*/ 101 h 119"/>
                <a:gd name="T84" fmla="*/ 86 w 154"/>
                <a:gd name="T85" fmla="*/ 105 h 119"/>
                <a:gd name="T86" fmla="*/ 80 w 154"/>
                <a:gd name="T87" fmla="*/ 107 h 119"/>
                <a:gd name="T88" fmla="*/ 75 w 154"/>
                <a:gd name="T89" fmla="*/ 108 h 119"/>
                <a:gd name="T90" fmla="*/ 75 w 154"/>
                <a:gd name="T91" fmla="*/ 108 h 119"/>
                <a:gd name="T92" fmla="*/ 69 w 154"/>
                <a:gd name="T93" fmla="*/ 107 h 119"/>
                <a:gd name="T94" fmla="*/ 64 w 154"/>
                <a:gd name="T95" fmla="*/ 105 h 119"/>
                <a:gd name="T96" fmla="*/ 58 w 154"/>
                <a:gd name="T97" fmla="*/ 101 h 119"/>
                <a:gd name="T98" fmla="*/ 55 w 154"/>
                <a:gd name="T99" fmla="*/ 97 h 119"/>
                <a:gd name="T100" fmla="*/ 55 w 154"/>
                <a:gd name="T101" fmla="*/ 97 h 119"/>
                <a:gd name="T102" fmla="*/ 49 w 154"/>
                <a:gd name="T103" fmla="*/ 92 h 119"/>
                <a:gd name="T104" fmla="*/ 47 w 154"/>
                <a:gd name="T105" fmla="*/ 86 h 119"/>
                <a:gd name="T106" fmla="*/ 45 w 154"/>
                <a:gd name="T107" fmla="*/ 79 h 119"/>
                <a:gd name="T108" fmla="*/ 45 w 154"/>
                <a:gd name="T109" fmla="*/ 72 h 119"/>
                <a:gd name="T110" fmla="*/ 45 w 154"/>
                <a:gd name="T111" fmla="*/ 72 h 119"/>
                <a:gd name="T112" fmla="*/ 45 w 154"/>
                <a:gd name="T113" fmla="*/ 66 h 119"/>
                <a:gd name="T114" fmla="*/ 104 w 154"/>
                <a:gd name="T115" fmla="*/ 6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4" h="119">
                  <a:moveTo>
                    <a:pt x="31" y="66"/>
                  </a:moveTo>
                  <a:lnTo>
                    <a:pt x="20" y="108"/>
                  </a:lnTo>
                  <a:lnTo>
                    <a:pt x="49" y="108"/>
                  </a:lnTo>
                  <a:lnTo>
                    <a:pt x="49" y="108"/>
                  </a:lnTo>
                  <a:lnTo>
                    <a:pt x="55" y="112"/>
                  </a:lnTo>
                  <a:lnTo>
                    <a:pt x="60" y="116"/>
                  </a:lnTo>
                  <a:lnTo>
                    <a:pt x="67" y="118"/>
                  </a:lnTo>
                  <a:lnTo>
                    <a:pt x="75" y="119"/>
                  </a:lnTo>
                  <a:lnTo>
                    <a:pt x="75" y="119"/>
                  </a:lnTo>
                  <a:lnTo>
                    <a:pt x="82" y="118"/>
                  </a:lnTo>
                  <a:lnTo>
                    <a:pt x="90" y="116"/>
                  </a:lnTo>
                  <a:lnTo>
                    <a:pt x="95" y="112"/>
                  </a:lnTo>
                  <a:lnTo>
                    <a:pt x="101" y="108"/>
                  </a:lnTo>
                  <a:lnTo>
                    <a:pt x="128" y="108"/>
                  </a:lnTo>
                  <a:lnTo>
                    <a:pt x="119" y="66"/>
                  </a:lnTo>
                  <a:lnTo>
                    <a:pt x="126" y="66"/>
                  </a:lnTo>
                  <a:lnTo>
                    <a:pt x="126" y="41"/>
                  </a:lnTo>
                  <a:lnTo>
                    <a:pt x="143" y="37"/>
                  </a:lnTo>
                  <a:lnTo>
                    <a:pt x="143" y="50"/>
                  </a:lnTo>
                  <a:lnTo>
                    <a:pt x="139" y="75"/>
                  </a:lnTo>
                  <a:lnTo>
                    <a:pt x="152" y="75"/>
                  </a:lnTo>
                  <a:lnTo>
                    <a:pt x="148" y="50"/>
                  </a:lnTo>
                  <a:lnTo>
                    <a:pt x="148" y="35"/>
                  </a:lnTo>
                  <a:lnTo>
                    <a:pt x="154" y="33"/>
                  </a:lnTo>
                  <a:lnTo>
                    <a:pt x="154" y="22"/>
                  </a:lnTo>
                  <a:lnTo>
                    <a:pt x="77" y="0"/>
                  </a:lnTo>
                  <a:lnTo>
                    <a:pt x="0" y="22"/>
                  </a:lnTo>
                  <a:lnTo>
                    <a:pt x="0" y="33"/>
                  </a:lnTo>
                  <a:lnTo>
                    <a:pt x="27" y="42"/>
                  </a:lnTo>
                  <a:lnTo>
                    <a:pt x="27" y="66"/>
                  </a:lnTo>
                  <a:lnTo>
                    <a:pt x="31" y="66"/>
                  </a:lnTo>
                  <a:lnTo>
                    <a:pt x="31" y="66"/>
                  </a:lnTo>
                  <a:close/>
                  <a:moveTo>
                    <a:pt x="104" y="66"/>
                  </a:moveTo>
                  <a:lnTo>
                    <a:pt x="104" y="66"/>
                  </a:lnTo>
                  <a:lnTo>
                    <a:pt x="106" y="72"/>
                  </a:lnTo>
                  <a:lnTo>
                    <a:pt x="106" y="72"/>
                  </a:lnTo>
                  <a:lnTo>
                    <a:pt x="104" y="79"/>
                  </a:lnTo>
                  <a:lnTo>
                    <a:pt x="102" y="86"/>
                  </a:lnTo>
                  <a:lnTo>
                    <a:pt x="101" y="92"/>
                  </a:lnTo>
                  <a:lnTo>
                    <a:pt x="97" y="97"/>
                  </a:lnTo>
                  <a:lnTo>
                    <a:pt x="97" y="97"/>
                  </a:lnTo>
                  <a:lnTo>
                    <a:pt x="91" y="101"/>
                  </a:lnTo>
                  <a:lnTo>
                    <a:pt x="86" y="105"/>
                  </a:lnTo>
                  <a:lnTo>
                    <a:pt x="80" y="107"/>
                  </a:lnTo>
                  <a:lnTo>
                    <a:pt x="75" y="108"/>
                  </a:lnTo>
                  <a:lnTo>
                    <a:pt x="75" y="108"/>
                  </a:lnTo>
                  <a:lnTo>
                    <a:pt x="69" y="107"/>
                  </a:lnTo>
                  <a:lnTo>
                    <a:pt x="64" y="105"/>
                  </a:lnTo>
                  <a:lnTo>
                    <a:pt x="58" y="101"/>
                  </a:lnTo>
                  <a:lnTo>
                    <a:pt x="55" y="97"/>
                  </a:lnTo>
                  <a:lnTo>
                    <a:pt x="55" y="97"/>
                  </a:lnTo>
                  <a:lnTo>
                    <a:pt x="49" y="92"/>
                  </a:lnTo>
                  <a:lnTo>
                    <a:pt x="47" y="86"/>
                  </a:lnTo>
                  <a:lnTo>
                    <a:pt x="45" y="79"/>
                  </a:lnTo>
                  <a:lnTo>
                    <a:pt x="45" y="72"/>
                  </a:lnTo>
                  <a:lnTo>
                    <a:pt x="45" y="72"/>
                  </a:lnTo>
                  <a:lnTo>
                    <a:pt x="45" y="66"/>
                  </a:lnTo>
                  <a:lnTo>
                    <a:pt x="104" y="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D4C5F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483985" y="5024120"/>
            <a:ext cx="398145" cy="398145"/>
            <a:chOff x="9846" y="7931"/>
            <a:chExt cx="812" cy="812"/>
          </a:xfrm>
        </p:grpSpPr>
        <p:sp>
          <p:nvSpPr>
            <p:cNvPr id="9" name="椭圆 8"/>
            <p:cNvSpPr/>
            <p:nvPr/>
          </p:nvSpPr>
          <p:spPr>
            <a:xfrm>
              <a:off x="9846" y="7931"/>
              <a:ext cx="812" cy="812"/>
            </a:xfrm>
            <a:prstGeom prst="ellipse">
              <a:avLst/>
            </a:prstGeom>
            <a:solidFill>
              <a:srgbClr val="2159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男人"/>
            <p:cNvSpPr/>
            <p:nvPr/>
          </p:nvSpPr>
          <p:spPr bwMode="auto">
            <a:xfrm>
              <a:off x="10037" y="8089"/>
              <a:ext cx="407" cy="407"/>
            </a:xfrm>
            <a:custGeom>
              <a:avLst/>
              <a:gdLst>
                <a:gd name="T0" fmla="*/ 416334317 w 5965"/>
                <a:gd name="T1" fmla="*/ 75815881 h 5525"/>
                <a:gd name="T2" fmla="*/ 416538070 w 5965"/>
                <a:gd name="T3" fmla="*/ 102142015 h 5525"/>
                <a:gd name="T4" fmla="*/ 412968551 w 5965"/>
                <a:gd name="T5" fmla="*/ 149998739 h 5525"/>
                <a:gd name="T6" fmla="*/ 415008322 w 5965"/>
                <a:gd name="T7" fmla="*/ 163264210 h 5525"/>
                <a:gd name="T8" fmla="*/ 420413859 w 5965"/>
                <a:gd name="T9" fmla="*/ 173672291 h 5525"/>
                <a:gd name="T10" fmla="*/ 424493721 w 5965"/>
                <a:gd name="T11" fmla="*/ 190712788 h 5525"/>
                <a:gd name="T12" fmla="*/ 423983698 w 5965"/>
                <a:gd name="T13" fmla="*/ 209080215 h 5525"/>
                <a:gd name="T14" fmla="*/ 420107909 w 5965"/>
                <a:gd name="T15" fmla="*/ 229590285 h 5525"/>
                <a:gd name="T16" fmla="*/ 413478254 w 5965"/>
                <a:gd name="T17" fmla="*/ 244691987 h 5525"/>
                <a:gd name="T18" fmla="*/ 407766767 w 5965"/>
                <a:gd name="T19" fmla="*/ 249590096 h 5525"/>
                <a:gd name="T20" fmla="*/ 397465396 w 5965"/>
                <a:gd name="T21" fmla="*/ 255814496 h 5525"/>
                <a:gd name="T22" fmla="*/ 392671758 w 5965"/>
                <a:gd name="T23" fmla="*/ 263977690 h 5525"/>
                <a:gd name="T24" fmla="*/ 390020087 w 5965"/>
                <a:gd name="T25" fmla="*/ 284385517 h 5525"/>
                <a:gd name="T26" fmla="*/ 387878120 w 5965"/>
                <a:gd name="T27" fmla="*/ 299385614 h 5525"/>
                <a:gd name="T28" fmla="*/ 380840638 w 5965"/>
                <a:gd name="T29" fmla="*/ 311222230 h 5525"/>
                <a:gd name="T30" fmla="*/ 372681234 w 5965"/>
                <a:gd name="T31" fmla="*/ 324079365 h 5525"/>
                <a:gd name="T32" fmla="*/ 387878120 w 5965"/>
                <a:gd name="T33" fmla="*/ 335099630 h 5525"/>
                <a:gd name="T34" fmla="*/ 404502878 w 5965"/>
                <a:gd name="T35" fmla="*/ 367242149 h 5525"/>
                <a:gd name="T36" fmla="*/ 414090473 w 5965"/>
                <a:gd name="T37" fmla="*/ 377956321 h 5525"/>
                <a:gd name="T38" fmla="*/ 487932935 w 5965"/>
                <a:gd name="T39" fmla="*/ 405201051 h 5525"/>
                <a:gd name="T40" fmla="*/ 557083956 w 5965"/>
                <a:gd name="T41" fmla="*/ 433568224 h 5525"/>
                <a:gd name="T42" fmla="*/ 582786287 w 5965"/>
                <a:gd name="T43" fmla="*/ 444180473 h 5525"/>
                <a:gd name="T44" fmla="*/ 595535256 w 5965"/>
                <a:gd name="T45" fmla="*/ 453160019 h 5525"/>
                <a:gd name="T46" fmla="*/ 604816582 w 5965"/>
                <a:gd name="T47" fmla="*/ 465710742 h 5525"/>
                <a:gd name="T48" fmla="*/ 607774521 w 5965"/>
                <a:gd name="T49" fmla="*/ 515098245 h 5525"/>
                <a:gd name="T50" fmla="*/ 204073 w 5965"/>
                <a:gd name="T51" fmla="*/ 563771320 h 5525"/>
                <a:gd name="T52" fmla="*/ 1427872 w 5965"/>
                <a:gd name="T53" fmla="*/ 479588397 h 5525"/>
                <a:gd name="T54" fmla="*/ 6323706 w 5965"/>
                <a:gd name="T55" fmla="*/ 461017121 h 5525"/>
                <a:gd name="T56" fmla="*/ 16930707 w 5965"/>
                <a:gd name="T57" fmla="*/ 449792689 h 5525"/>
                <a:gd name="T58" fmla="*/ 30495968 w 5965"/>
                <a:gd name="T59" fmla="*/ 441629494 h 5525"/>
                <a:gd name="T60" fmla="*/ 67621272 w 5965"/>
                <a:gd name="T61" fmla="*/ 427751840 h 5525"/>
                <a:gd name="T62" fmla="*/ 156558744 w 5965"/>
                <a:gd name="T63" fmla="*/ 389895181 h 5525"/>
                <a:gd name="T64" fmla="*/ 196336039 w 5965"/>
                <a:gd name="T65" fmla="*/ 376425862 h 5525"/>
                <a:gd name="T66" fmla="*/ 207555259 w 5965"/>
                <a:gd name="T67" fmla="*/ 361425765 h 5525"/>
                <a:gd name="T68" fmla="*/ 232951320 w 5965"/>
                <a:gd name="T69" fmla="*/ 332038392 h 5525"/>
                <a:gd name="T70" fmla="*/ 227545783 w 5965"/>
                <a:gd name="T71" fmla="*/ 319283501 h 5525"/>
                <a:gd name="T72" fmla="*/ 219284183 w 5965"/>
                <a:gd name="T73" fmla="*/ 309487603 h 5525"/>
                <a:gd name="T74" fmla="*/ 211634801 w 5965"/>
                <a:gd name="T75" fmla="*/ 254079869 h 5525"/>
                <a:gd name="T76" fmla="*/ 201435626 w 5965"/>
                <a:gd name="T77" fmla="*/ 252038830 h 5525"/>
                <a:gd name="T78" fmla="*/ 194602217 w 5965"/>
                <a:gd name="T79" fmla="*/ 247549057 h 5525"/>
                <a:gd name="T80" fmla="*/ 188584461 w 5965"/>
                <a:gd name="T81" fmla="*/ 236324625 h 5525"/>
                <a:gd name="T82" fmla="*/ 183484873 w 5965"/>
                <a:gd name="T83" fmla="*/ 214284096 h 5525"/>
                <a:gd name="T84" fmla="*/ 180731007 w 5965"/>
                <a:gd name="T85" fmla="*/ 182651837 h 5525"/>
                <a:gd name="T86" fmla="*/ 183484873 w 5965"/>
                <a:gd name="T87" fmla="*/ 173978383 h 5525"/>
                <a:gd name="T88" fmla="*/ 188380388 w 5965"/>
                <a:gd name="T89" fmla="*/ 161325415 h 5525"/>
                <a:gd name="T90" fmla="*/ 186442494 w 5965"/>
                <a:gd name="T91" fmla="*/ 146325318 h 5525"/>
                <a:gd name="T92" fmla="*/ 182158878 w 5965"/>
                <a:gd name="T93" fmla="*/ 105101329 h 5525"/>
                <a:gd name="T94" fmla="*/ 185728718 w 5965"/>
                <a:gd name="T95" fmla="*/ 72550475 h 5525"/>
                <a:gd name="T96" fmla="*/ 195927893 w 5965"/>
                <a:gd name="T97" fmla="*/ 47856724 h 5525"/>
                <a:gd name="T98" fmla="*/ 211736678 w 5965"/>
                <a:gd name="T99" fmla="*/ 30203724 h 5525"/>
                <a:gd name="T100" fmla="*/ 231931275 w 5965"/>
                <a:gd name="T101" fmla="*/ 18979291 h 5525"/>
                <a:gd name="T102" fmla="*/ 260693422 w 5965"/>
                <a:gd name="T103" fmla="*/ 8367362 h 5525"/>
                <a:gd name="T104" fmla="*/ 283845639 w 5965"/>
                <a:gd name="T105" fmla="*/ 2346811 h 5525"/>
                <a:gd name="T106" fmla="*/ 309547969 w 5965"/>
                <a:gd name="T107" fmla="*/ 0 h 5525"/>
                <a:gd name="T108" fmla="*/ 336575975 w 5965"/>
                <a:gd name="T109" fmla="*/ 3469254 h 5525"/>
                <a:gd name="T110" fmla="*/ 364114003 w 5965"/>
                <a:gd name="T111" fmla="*/ 15305870 h 5525"/>
                <a:gd name="T112" fmla="*/ 399199536 w 5965"/>
                <a:gd name="T113" fmla="*/ 32550854 h 5525"/>
                <a:gd name="T114" fmla="*/ 407256744 w 5965"/>
                <a:gd name="T115" fmla="*/ 44081378 h 552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5965" h="5525">
                  <a:moveTo>
                    <a:pt x="4036" y="532"/>
                  </a:moveTo>
                  <a:lnTo>
                    <a:pt x="4036" y="532"/>
                  </a:lnTo>
                  <a:lnTo>
                    <a:pt x="4053" y="600"/>
                  </a:lnTo>
                  <a:lnTo>
                    <a:pt x="4065" y="654"/>
                  </a:lnTo>
                  <a:lnTo>
                    <a:pt x="4075" y="700"/>
                  </a:lnTo>
                  <a:lnTo>
                    <a:pt x="4082" y="743"/>
                  </a:lnTo>
                  <a:lnTo>
                    <a:pt x="4085" y="785"/>
                  </a:lnTo>
                  <a:lnTo>
                    <a:pt x="4088" y="833"/>
                  </a:lnTo>
                  <a:lnTo>
                    <a:pt x="4088" y="889"/>
                  </a:lnTo>
                  <a:lnTo>
                    <a:pt x="4087" y="959"/>
                  </a:lnTo>
                  <a:lnTo>
                    <a:pt x="4084" y="1001"/>
                  </a:lnTo>
                  <a:lnTo>
                    <a:pt x="4079" y="1065"/>
                  </a:lnTo>
                  <a:lnTo>
                    <a:pt x="4063" y="1229"/>
                  </a:lnTo>
                  <a:lnTo>
                    <a:pt x="4056" y="1316"/>
                  </a:lnTo>
                  <a:lnTo>
                    <a:pt x="4051" y="1398"/>
                  </a:lnTo>
                  <a:lnTo>
                    <a:pt x="4050" y="1436"/>
                  </a:lnTo>
                  <a:lnTo>
                    <a:pt x="4049" y="1470"/>
                  </a:lnTo>
                  <a:lnTo>
                    <a:pt x="4050" y="1499"/>
                  </a:lnTo>
                  <a:lnTo>
                    <a:pt x="4051" y="1523"/>
                  </a:lnTo>
                  <a:lnTo>
                    <a:pt x="4055" y="1555"/>
                  </a:lnTo>
                  <a:lnTo>
                    <a:pt x="4061" y="1580"/>
                  </a:lnTo>
                  <a:lnTo>
                    <a:pt x="4069" y="1600"/>
                  </a:lnTo>
                  <a:lnTo>
                    <a:pt x="4076" y="1619"/>
                  </a:lnTo>
                  <a:lnTo>
                    <a:pt x="4085" y="1636"/>
                  </a:lnTo>
                  <a:lnTo>
                    <a:pt x="4097" y="1655"/>
                  </a:lnTo>
                  <a:lnTo>
                    <a:pt x="4109" y="1676"/>
                  </a:lnTo>
                  <a:lnTo>
                    <a:pt x="4122" y="1702"/>
                  </a:lnTo>
                  <a:lnTo>
                    <a:pt x="4133" y="1727"/>
                  </a:lnTo>
                  <a:lnTo>
                    <a:pt x="4142" y="1754"/>
                  </a:lnTo>
                  <a:lnTo>
                    <a:pt x="4149" y="1782"/>
                  </a:lnTo>
                  <a:lnTo>
                    <a:pt x="4156" y="1811"/>
                  </a:lnTo>
                  <a:lnTo>
                    <a:pt x="4159" y="1840"/>
                  </a:lnTo>
                  <a:lnTo>
                    <a:pt x="4162" y="1869"/>
                  </a:lnTo>
                  <a:lnTo>
                    <a:pt x="4163" y="1899"/>
                  </a:lnTo>
                  <a:lnTo>
                    <a:pt x="4165" y="1929"/>
                  </a:lnTo>
                  <a:lnTo>
                    <a:pt x="4163" y="1959"/>
                  </a:lnTo>
                  <a:lnTo>
                    <a:pt x="4162" y="1989"/>
                  </a:lnTo>
                  <a:lnTo>
                    <a:pt x="4160" y="2018"/>
                  </a:lnTo>
                  <a:lnTo>
                    <a:pt x="4157" y="2049"/>
                  </a:lnTo>
                  <a:lnTo>
                    <a:pt x="4149" y="2104"/>
                  </a:lnTo>
                  <a:lnTo>
                    <a:pt x="4140" y="2158"/>
                  </a:lnTo>
                  <a:lnTo>
                    <a:pt x="4134" y="2187"/>
                  </a:lnTo>
                  <a:lnTo>
                    <a:pt x="4127" y="2218"/>
                  </a:lnTo>
                  <a:lnTo>
                    <a:pt x="4119" y="2250"/>
                  </a:lnTo>
                  <a:lnTo>
                    <a:pt x="4109" y="2283"/>
                  </a:lnTo>
                  <a:lnTo>
                    <a:pt x="4097" y="2315"/>
                  </a:lnTo>
                  <a:lnTo>
                    <a:pt x="4084" y="2345"/>
                  </a:lnTo>
                  <a:lnTo>
                    <a:pt x="4070" y="2373"/>
                  </a:lnTo>
                  <a:lnTo>
                    <a:pt x="4062" y="2387"/>
                  </a:lnTo>
                  <a:lnTo>
                    <a:pt x="4054" y="2398"/>
                  </a:lnTo>
                  <a:lnTo>
                    <a:pt x="4045" y="2410"/>
                  </a:lnTo>
                  <a:lnTo>
                    <a:pt x="4034" y="2420"/>
                  </a:lnTo>
                  <a:lnTo>
                    <a:pt x="4023" y="2430"/>
                  </a:lnTo>
                  <a:lnTo>
                    <a:pt x="4011" y="2438"/>
                  </a:lnTo>
                  <a:lnTo>
                    <a:pt x="3998" y="2446"/>
                  </a:lnTo>
                  <a:lnTo>
                    <a:pt x="3986" y="2452"/>
                  </a:lnTo>
                  <a:lnTo>
                    <a:pt x="3959" y="2467"/>
                  </a:lnTo>
                  <a:lnTo>
                    <a:pt x="3933" y="2480"/>
                  </a:lnTo>
                  <a:lnTo>
                    <a:pt x="3920" y="2488"/>
                  </a:lnTo>
                  <a:lnTo>
                    <a:pt x="3908" y="2497"/>
                  </a:lnTo>
                  <a:lnTo>
                    <a:pt x="3897" y="2507"/>
                  </a:lnTo>
                  <a:lnTo>
                    <a:pt x="3887" y="2517"/>
                  </a:lnTo>
                  <a:lnTo>
                    <a:pt x="3877" y="2529"/>
                  </a:lnTo>
                  <a:lnTo>
                    <a:pt x="3868" y="2544"/>
                  </a:lnTo>
                  <a:lnTo>
                    <a:pt x="3858" y="2565"/>
                  </a:lnTo>
                  <a:lnTo>
                    <a:pt x="3850" y="2587"/>
                  </a:lnTo>
                  <a:lnTo>
                    <a:pt x="3843" y="2611"/>
                  </a:lnTo>
                  <a:lnTo>
                    <a:pt x="3838" y="2634"/>
                  </a:lnTo>
                  <a:lnTo>
                    <a:pt x="3834" y="2659"/>
                  </a:lnTo>
                  <a:lnTo>
                    <a:pt x="3831" y="2684"/>
                  </a:lnTo>
                  <a:lnTo>
                    <a:pt x="3828" y="2736"/>
                  </a:lnTo>
                  <a:lnTo>
                    <a:pt x="3824" y="2787"/>
                  </a:lnTo>
                  <a:lnTo>
                    <a:pt x="3821" y="2837"/>
                  </a:lnTo>
                  <a:lnTo>
                    <a:pt x="3819" y="2863"/>
                  </a:lnTo>
                  <a:lnTo>
                    <a:pt x="3814" y="2887"/>
                  </a:lnTo>
                  <a:lnTo>
                    <a:pt x="3810" y="2911"/>
                  </a:lnTo>
                  <a:lnTo>
                    <a:pt x="3803" y="2934"/>
                  </a:lnTo>
                  <a:lnTo>
                    <a:pt x="3794" y="2959"/>
                  </a:lnTo>
                  <a:lnTo>
                    <a:pt x="3784" y="2980"/>
                  </a:lnTo>
                  <a:lnTo>
                    <a:pt x="3773" y="3000"/>
                  </a:lnTo>
                  <a:lnTo>
                    <a:pt x="3761" y="3018"/>
                  </a:lnTo>
                  <a:lnTo>
                    <a:pt x="3747" y="3035"/>
                  </a:lnTo>
                  <a:lnTo>
                    <a:pt x="3734" y="3050"/>
                  </a:lnTo>
                  <a:lnTo>
                    <a:pt x="3708" y="3081"/>
                  </a:lnTo>
                  <a:lnTo>
                    <a:pt x="3696" y="3098"/>
                  </a:lnTo>
                  <a:lnTo>
                    <a:pt x="3684" y="3115"/>
                  </a:lnTo>
                  <a:lnTo>
                    <a:pt x="3673" y="3133"/>
                  </a:lnTo>
                  <a:lnTo>
                    <a:pt x="3663" y="3153"/>
                  </a:lnTo>
                  <a:lnTo>
                    <a:pt x="3654" y="3176"/>
                  </a:lnTo>
                  <a:lnTo>
                    <a:pt x="3647" y="3201"/>
                  </a:lnTo>
                  <a:lnTo>
                    <a:pt x="3643" y="3229"/>
                  </a:lnTo>
                  <a:lnTo>
                    <a:pt x="3640" y="3261"/>
                  </a:lnTo>
                  <a:lnTo>
                    <a:pt x="3803" y="3284"/>
                  </a:lnTo>
                  <a:lnTo>
                    <a:pt x="3852" y="3389"/>
                  </a:lnTo>
                  <a:lnTo>
                    <a:pt x="3881" y="3449"/>
                  </a:lnTo>
                  <a:lnTo>
                    <a:pt x="3914" y="3511"/>
                  </a:lnTo>
                  <a:lnTo>
                    <a:pt x="3930" y="3542"/>
                  </a:lnTo>
                  <a:lnTo>
                    <a:pt x="3948" y="3571"/>
                  </a:lnTo>
                  <a:lnTo>
                    <a:pt x="3966" y="3599"/>
                  </a:lnTo>
                  <a:lnTo>
                    <a:pt x="3985" y="3626"/>
                  </a:lnTo>
                  <a:lnTo>
                    <a:pt x="4003" y="3649"/>
                  </a:lnTo>
                  <a:lnTo>
                    <a:pt x="4022" y="3670"/>
                  </a:lnTo>
                  <a:lnTo>
                    <a:pt x="4041" y="3689"/>
                  </a:lnTo>
                  <a:lnTo>
                    <a:pt x="4051" y="3697"/>
                  </a:lnTo>
                  <a:lnTo>
                    <a:pt x="4060" y="3704"/>
                  </a:lnTo>
                  <a:lnTo>
                    <a:pt x="4316" y="3774"/>
                  </a:lnTo>
                  <a:lnTo>
                    <a:pt x="4431" y="3821"/>
                  </a:lnTo>
                  <a:lnTo>
                    <a:pt x="4547" y="3870"/>
                  </a:lnTo>
                  <a:lnTo>
                    <a:pt x="4784" y="3971"/>
                  </a:lnTo>
                  <a:lnTo>
                    <a:pt x="5020" y="4073"/>
                  </a:lnTo>
                  <a:lnTo>
                    <a:pt x="5251" y="4171"/>
                  </a:lnTo>
                  <a:lnTo>
                    <a:pt x="5302" y="4192"/>
                  </a:lnTo>
                  <a:lnTo>
                    <a:pt x="5356" y="4211"/>
                  </a:lnTo>
                  <a:lnTo>
                    <a:pt x="5462" y="4249"/>
                  </a:lnTo>
                  <a:lnTo>
                    <a:pt x="5514" y="4267"/>
                  </a:lnTo>
                  <a:lnTo>
                    <a:pt x="5567" y="4287"/>
                  </a:lnTo>
                  <a:lnTo>
                    <a:pt x="5617" y="4307"/>
                  </a:lnTo>
                  <a:lnTo>
                    <a:pt x="5666" y="4328"/>
                  </a:lnTo>
                  <a:lnTo>
                    <a:pt x="5691" y="4341"/>
                  </a:lnTo>
                  <a:lnTo>
                    <a:pt x="5714" y="4353"/>
                  </a:lnTo>
                  <a:lnTo>
                    <a:pt x="5736" y="4365"/>
                  </a:lnTo>
                  <a:lnTo>
                    <a:pt x="5759" y="4379"/>
                  </a:lnTo>
                  <a:lnTo>
                    <a:pt x="5780" y="4393"/>
                  </a:lnTo>
                  <a:lnTo>
                    <a:pt x="5800" y="4408"/>
                  </a:lnTo>
                  <a:lnTo>
                    <a:pt x="5820" y="4424"/>
                  </a:lnTo>
                  <a:lnTo>
                    <a:pt x="5839" y="4441"/>
                  </a:lnTo>
                  <a:lnTo>
                    <a:pt x="5857" y="4459"/>
                  </a:lnTo>
                  <a:lnTo>
                    <a:pt x="5874" y="4477"/>
                  </a:lnTo>
                  <a:lnTo>
                    <a:pt x="5889" y="4497"/>
                  </a:lnTo>
                  <a:lnTo>
                    <a:pt x="5904" y="4518"/>
                  </a:lnTo>
                  <a:lnTo>
                    <a:pt x="5917" y="4540"/>
                  </a:lnTo>
                  <a:lnTo>
                    <a:pt x="5930" y="4564"/>
                  </a:lnTo>
                  <a:lnTo>
                    <a:pt x="5942" y="4588"/>
                  </a:lnTo>
                  <a:lnTo>
                    <a:pt x="5952" y="4615"/>
                  </a:lnTo>
                  <a:lnTo>
                    <a:pt x="5952" y="4700"/>
                  </a:lnTo>
                  <a:lnTo>
                    <a:pt x="5954" y="4804"/>
                  </a:lnTo>
                  <a:lnTo>
                    <a:pt x="5959" y="5048"/>
                  </a:lnTo>
                  <a:lnTo>
                    <a:pt x="5963" y="5176"/>
                  </a:lnTo>
                  <a:lnTo>
                    <a:pt x="5965" y="5302"/>
                  </a:lnTo>
                  <a:lnTo>
                    <a:pt x="5965" y="5420"/>
                  </a:lnTo>
                  <a:lnTo>
                    <a:pt x="5965" y="5525"/>
                  </a:lnTo>
                  <a:lnTo>
                    <a:pt x="2" y="5525"/>
                  </a:lnTo>
                  <a:lnTo>
                    <a:pt x="0" y="5420"/>
                  </a:lnTo>
                  <a:lnTo>
                    <a:pt x="2" y="5302"/>
                  </a:lnTo>
                  <a:lnTo>
                    <a:pt x="4" y="5176"/>
                  </a:lnTo>
                  <a:lnTo>
                    <a:pt x="6" y="5048"/>
                  </a:lnTo>
                  <a:lnTo>
                    <a:pt x="12" y="4804"/>
                  </a:lnTo>
                  <a:lnTo>
                    <a:pt x="14" y="4700"/>
                  </a:lnTo>
                  <a:lnTo>
                    <a:pt x="15" y="4615"/>
                  </a:lnTo>
                  <a:lnTo>
                    <a:pt x="25" y="4588"/>
                  </a:lnTo>
                  <a:lnTo>
                    <a:pt x="36" y="4564"/>
                  </a:lnTo>
                  <a:lnTo>
                    <a:pt x="48" y="4540"/>
                  </a:lnTo>
                  <a:lnTo>
                    <a:pt x="62" y="4518"/>
                  </a:lnTo>
                  <a:lnTo>
                    <a:pt x="77" y="4497"/>
                  </a:lnTo>
                  <a:lnTo>
                    <a:pt x="93" y="4477"/>
                  </a:lnTo>
                  <a:lnTo>
                    <a:pt x="110" y="4459"/>
                  </a:lnTo>
                  <a:lnTo>
                    <a:pt x="128" y="4441"/>
                  </a:lnTo>
                  <a:lnTo>
                    <a:pt x="147" y="4424"/>
                  </a:lnTo>
                  <a:lnTo>
                    <a:pt x="166" y="4408"/>
                  </a:lnTo>
                  <a:lnTo>
                    <a:pt x="187" y="4393"/>
                  </a:lnTo>
                  <a:lnTo>
                    <a:pt x="208" y="4379"/>
                  </a:lnTo>
                  <a:lnTo>
                    <a:pt x="230" y="4365"/>
                  </a:lnTo>
                  <a:lnTo>
                    <a:pt x="253" y="4353"/>
                  </a:lnTo>
                  <a:lnTo>
                    <a:pt x="276" y="4341"/>
                  </a:lnTo>
                  <a:lnTo>
                    <a:pt x="299" y="4328"/>
                  </a:lnTo>
                  <a:lnTo>
                    <a:pt x="349" y="4307"/>
                  </a:lnTo>
                  <a:lnTo>
                    <a:pt x="400" y="4287"/>
                  </a:lnTo>
                  <a:lnTo>
                    <a:pt x="451" y="4267"/>
                  </a:lnTo>
                  <a:lnTo>
                    <a:pt x="505" y="4249"/>
                  </a:lnTo>
                  <a:lnTo>
                    <a:pt x="611" y="4211"/>
                  </a:lnTo>
                  <a:lnTo>
                    <a:pt x="663" y="4192"/>
                  </a:lnTo>
                  <a:lnTo>
                    <a:pt x="716" y="4171"/>
                  </a:lnTo>
                  <a:lnTo>
                    <a:pt x="945" y="4073"/>
                  </a:lnTo>
                  <a:lnTo>
                    <a:pt x="1183" y="3971"/>
                  </a:lnTo>
                  <a:lnTo>
                    <a:pt x="1419" y="3870"/>
                  </a:lnTo>
                  <a:lnTo>
                    <a:pt x="1535" y="3821"/>
                  </a:lnTo>
                  <a:lnTo>
                    <a:pt x="1649" y="3774"/>
                  </a:lnTo>
                  <a:lnTo>
                    <a:pt x="1906" y="3704"/>
                  </a:lnTo>
                  <a:lnTo>
                    <a:pt x="1916" y="3697"/>
                  </a:lnTo>
                  <a:lnTo>
                    <a:pt x="1925" y="3689"/>
                  </a:lnTo>
                  <a:lnTo>
                    <a:pt x="1944" y="3670"/>
                  </a:lnTo>
                  <a:lnTo>
                    <a:pt x="1963" y="3649"/>
                  </a:lnTo>
                  <a:lnTo>
                    <a:pt x="1982" y="3626"/>
                  </a:lnTo>
                  <a:lnTo>
                    <a:pt x="1999" y="3599"/>
                  </a:lnTo>
                  <a:lnTo>
                    <a:pt x="2017" y="3571"/>
                  </a:lnTo>
                  <a:lnTo>
                    <a:pt x="2035" y="3542"/>
                  </a:lnTo>
                  <a:lnTo>
                    <a:pt x="2052" y="3511"/>
                  </a:lnTo>
                  <a:lnTo>
                    <a:pt x="2084" y="3449"/>
                  </a:lnTo>
                  <a:lnTo>
                    <a:pt x="2114" y="3389"/>
                  </a:lnTo>
                  <a:lnTo>
                    <a:pt x="2162" y="3284"/>
                  </a:lnTo>
                  <a:lnTo>
                    <a:pt x="2284" y="3254"/>
                  </a:lnTo>
                  <a:lnTo>
                    <a:pt x="2278" y="3228"/>
                  </a:lnTo>
                  <a:lnTo>
                    <a:pt x="2272" y="3203"/>
                  </a:lnTo>
                  <a:lnTo>
                    <a:pt x="2263" y="3182"/>
                  </a:lnTo>
                  <a:lnTo>
                    <a:pt x="2253" y="3162"/>
                  </a:lnTo>
                  <a:lnTo>
                    <a:pt x="2243" y="3145"/>
                  </a:lnTo>
                  <a:lnTo>
                    <a:pt x="2231" y="3129"/>
                  </a:lnTo>
                  <a:lnTo>
                    <a:pt x="2220" y="3115"/>
                  </a:lnTo>
                  <a:lnTo>
                    <a:pt x="2208" y="3100"/>
                  </a:lnTo>
                  <a:lnTo>
                    <a:pt x="2183" y="3075"/>
                  </a:lnTo>
                  <a:lnTo>
                    <a:pt x="2172" y="3061"/>
                  </a:lnTo>
                  <a:lnTo>
                    <a:pt x="2160" y="3048"/>
                  </a:lnTo>
                  <a:lnTo>
                    <a:pt x="2150" y="3033"/>
                  </a:lnTo>
                  <a:lnTo>
                    <a:pt x="2139" y="3017"/>
                  </a:lnTo>
                  <a:lnTo>
                    <a:pt x="2130" y="3000"/>
                  </a:lnTo>
                  <a:lnTo>
                    <a:pt x="2122" y="2981"/>
                  </a:lnTo>
                  <a:lnTo>
                    <a:pt x="2075" y="2490"/>
                  </a:lnTo>
                  <a:lnTo>
                    <a:pt x="2074" y="2491"/>
                  </a:lnTo>
                  <a:lnTo>
                    <a:pt x="2071" y="2491"/>
                  </a:lnTo>
                  <a:lnTo>
                    <a:pt x="2059" y="2490"/>
                  </a:lnTo>
                  <a:lnTo>
                    <a:pt x="2040" y="2487"/>
                  </a:lnTo>
                  <a:lnTo>
                    <a:pt x="2018" y="2481"/>
                  </a:lnTo>
                  <a:lnTo>
                    <a:pt x="1975" y="2470"/>
                  </a:lnTo>
                  <a:lnTo>
                    <a:pt x="1959" y="2465"/>
                  </a:lnTo>
                  <a:lnTo>
                    <a:pt x="1949" y="2460"/>
                  </a:lnTo>
                  <a:lnTo>
                    <a:pt x="1935" y="2450"/>
                  </a:lnTo>
                  <a:lnTo>
                    <a:pt x="1921" y="2439"/>
                  </a:lnTo>
                  <a:lnTo>
                    <a:pt x="1908" y="2426"/>
                  </a:lnTo>
                  <a:lnTo>
                    <a:pt x="1897" y="2410"/>
                  </a:lnTo>
                  <a:lnTo>
                    <a:pt x="1886" y="2394"/>
                  </a:lnTo>
                  <a:lnTo>
                    <a:pt x="1876" y="2377"/>
                  </a:lnTo>
                  <a:lnTo>
                    <a:pt x="1866" y="2358"/>
                  </a:lnTo>
                  <a:lnTo>
                    <a:pt x="1857" y="2337"/>
                  </a:lnTo>
                  <a:lnTo>
                    <a:pt x="1849" y="2316"/>
                  </a:lnTo>
                  <a:lnTo>
                    <a:pt x="1841" y="2295"/>
                  </a:lnTo>
                  <a:lnTo>
                    <a:pt x="1834" y="2273"/>
                  </a:lnTo>
                  <a:lnTo>
                    <a:pt x="1828" y="2249"/>
                  </a:lnTo>
                  <a:lnTo>
                    <a:pt x="1817" y="2200"/>
                  </a:lnTo>
                  <a:lnTo>
                    <a:pt x="1806" y="2151"/>
                  </a:lnTo>
                  <a:lnTo>
                    <a:pt x="1799" y="2100"/>
                  </a:lnTo>
                  <a:lnTo>
                    <a:pt x="1793" y="2050"/>
                  </a:lnTo>
                  <a:lnTo>
                    <a:pt x="1787" y="2000"/>
                  </a:lnTo>
                  <a:lnTo>
                    <a:pt x="1784" y="1952"/>
                  </a:lnTo>
                  <a:lnTo>
                    <a:pt x="1777" y="1863"/>
                  </a:lnTo>
                  <a:lnTo>
                    <a:pt x="1772" y="1790"/>
                  </a:lnTo>
                  <a:lnTo>
                    <a:pt x="1772" y="1775"/>
                  </a:lnTo>
                  <a:lnTo>
                    <a:pt x="1774" y="1762"/>
                  </a:lnTo>
                  <a:lnTo>
                    <a:pt x="1779" y="1747"/>
                  </a:lnTo>
                  <a:lnTo>
                    <a:pt x="1784" y="1734"/>
                  </a:lnTo>
                  <a:lnTo>
                    <a:pt x="1791" y="1720"/>
                  </a:lnTo>
                  <a:lnTo>
                    <a:pt x="1799" y="1705"/>
                  </a:lnTo>
                  <a:lnTo>
                    <a:pt x="1815" y="1674"/>
                  </a:lnTo>
                  <a:lnTo>
                    <a:pt x="1823" y="1657"/>
                  </a:lnTo>
                  <a:lnTo>
                    <a:pt x="1831" y="1640"/>
                  </a:lnTo>
                  <a:lnTo>
                    <a:pt x="1838" y="1621"/>
                  </a:lnTo>
                  <a:lnTo>
                    <a:pt x="1842" y="1602"/>
                  </a:lnTo>
                  <a:lnTo>
                    <a:pt x="1847" y="1581"/>
                  </a:lnTo>
                  <a:lnTo>
                    <a:pt x="1848" y="1559"/>
                  </a:lnTo>
                  <a:lnTo>
                    <a:pt x="1847" y="1536"/>
                  </a:lnTo>
                  <a:lnTo>
                    <a:pt x="1844" y="1523"/>
                  </a:lnTo>
                  <a:lnTo>
                    <a:pt x="1842" y="1510"/>
                  </a:lnTo>
                  <a:lnTo>
                    <a:pt x="1828" y="1434"/>
                  </a:lnTo>
                  <a:lnTo>
                    <a:pt x="1814" y="1360"/>
                  </a:lnTo>
                  <a:lnTo>
                    <a:pt x="1804" y="1290"/>
                  </a:lnTo>
                  <a:lnTo>
                    <a:pt x="1796" y="1221"/>
                  </a:lnTo>
                  <a:lnTo>
                    <a:pt x="1791" y="1155"/>
                  </a:lnTo>
                  <a:lnTo>
                    <a:pt x="1787" y="1092"/>
                  </a:lnTo>
                  <a:lnTo>
                    <a:pt x="1786" y="1030"/>
                  </a:lnTo>
                  <a:lnTo>
                    <a:pt x="1786" y="971"/>
                  </a:lnTo>
                  <a:lnTo>
                    <a:pt x="1790" y="915"/>
                  </a:lnTo>
                  <a:lnTo>
                    <a:pt x="1794" y="861"/>
                  </a:lnTo>
                  <a:lnTo>
                    <a:pt x="1802" y="808"/>
                  </a:lnTo>
                  <a:lnTo>
                    <a:pt x="1810" y="759"/>
                  </a:lnTo>
                  <a:lnTo>
                    <a:pt x="1821" y="711"/>
                  </a:lnTo>
                  <a:lnTo>
                    <a:pt x="1833" y="666"/>
                  </a:lnTo>
                  <a:lnTo>
                    <a:pt x="1848" y="622"/>
                  </a:lnTo>
                  <a:lnTo>
                    <a:pt x="1863" y="581"/>
                  </a:lnTo>
                  <a:lnTo>
                    <a:pt x="1881" y="542"/>
                  </a:lnTo>
                  <a:lnTo>
                    <a:pt x="1900" y="504"/>
                  </a:lnTo>
                  <a:lnTo>
                    <a:pt x="1921" y="469"/>
                  </a:lnTo>
                  <a:lnTo>
                    <a:pt x="1944" y="436"/>
                  </a:lnTo>
                  <a:lnTo>
                    <a:pt x="1967" y="403"/>
                  </a:lnTo>
                  <a:lnTo>
                    <a:pt x="1993" y="374"/>
                  </a:lnTo>
                  <a:lnTo>
                    <a:pt x="2020" y="347"/>
                  </a:lnTo>
                  <a:lnTo>
                    <a:pt x="2047" y="320"/>
                  </a:lnTo>
                  <a:lnTo>
                    <a:pt x="2076" y="296"/>
                  </a:lnTo>
                  <a:lnTo>
                    <a:pt x="2107" y="274"/>
                  </a:lnTo>
                  <a:lnTo>
                    <a:pt x="2138" y="253"/>
                  </a:lnTo>
                  <a:lnTo>
                    <a:pt x="2170" y="234"/>
                  </a:lnTo>
                  <a:lnTo>
                    <a:pt x="2204" y="216"/>
                  </a:lnTo>
                  <a:lnTo>
                    <a:pt x="2239" y="200"/>
                  </a:lnTo>
                  <a:lnTo>
                    <a:pt x="2274" y="186"/>
                  </a:lnTo>
                  <a:lnTo>
                    <a:pt x="2311" y="174"/>
                  </a:lnTo>
                  <a:lnTo>
                    <a:pt x="2364" y="151"/>
                  </a:lnTo>
                  <a:lnTo>
                    <a:pt x="2423" y="129"/>
                  </a:lnTo>
                  <a:lnTo>
                    <a:pt x="2488" y="105"/>
                  </a:lnTo>
                  <a:lnTo>
                    <a:pt x="2556" y="82"/>
                  </a:lnTo>
                  <a:lnTo>
                    <a:pt x="2592" y="71"/>
                  </a:lnTo>
                  <a:lnTo>
                    <a:pt x="2627" y="60"/>
                  </a:lnTo>
                  <a:lnTo>
                    <a:pt x="2665" y="50"/>
                  </a:lnTo>
                  <a:lnTo>
                    <a:pt x="2703" y="40"/>
                  </a:lnTo>
                  <a:lnTo>
                    <a:pt x="2742" y="31"/>
                  </a:lnTo>
                  <a:lnTo>
                    <a:pt x="2783" y="23"/>
                  </a:lnTo>
                  <a:lnTo>
                    <a:pt x="2823" y="16"/>
                  </a:lnTo>
                  <a:lnTo>
                    <a:pt x="2864" y="11"/>
                  </a:lnTo>
                  <a:lnTo>
                    <a:pt x="2906" y="5"/>
                  </a:lnTo>
                  <a:lnTo>
                    <a:pt x="2949" y="2"/>
                  </a:lnTo>
                  <a:lnTo>
                    <a:pt x="2991" y="0"/>
                  </a:lnTo>
                  <a:lnTo>
                    <a:pt x="3035" y="0"/>
                  </a:lnTo>
                  <a:lnTo>
                    <a:pt x="3078" y="1"/>
                  </a:lnTo>
                  <a:lnTo>
                    <a:pt x="3122" y="3"/>
                  </a:lnTo>
                  <a:lnTo>
                    <a:pt x="3166" y="9"/>
                  </a:lnTo>
                  <a:lnTo>
                    <a:pt x="3211" y="14"/>
                  </a:lnTo>
                  <a:lnTo>
                    <a:pt x="3255" y="23"/>
                  </a:lnTo>
                  <a:lnTo>
                    <a:pt x="3300" y="34"/>
                  </a:lnTo>
                  <a:lnTo>
                    <a:pt x="3346" y="47"/>
                  </a:lnTo>
                  <a:lnTo>
                    <a:pt x="3390" y="62"/>
                  </a:lnTo>
                  <a:lnTo>
                    <a:pt x="3435" y="80"/>
                  </a:lnTo>
                  <a:lnTo>
                    <a:pt x="3481" y="101"/>
                  </a:lnTo>
                  <a:lnTo>
                    <a:pt x="3525" y="123"/>
                  </a:lnTo>
                  <a:lnTo>
                    <a:pt x="3570" y="150"/>
                  </a:lnTo>
                  <a:lnTo>
                    <a:pt x="3688" y="260"/>
                  </a:lnTo>
                  <a:lnTo>
                    <a:pt x="3879" y="292"/>
                  </a:lnTo>
                  <a:lnTo>
                    <a:pt x="3888" y="297"/>
                  </a:lnTo>
                  <a:lnTo>
                    <a:pt x="3897" y="304"/>
                  </a:lnTo>
                  <a:lnTo>
                    <a:pt x="3914" y="319"/>
                  </a:lnTo>
                  <a:lnTo>
                    <a:pt x="3929" y="335"/>
                  </a:lnTo>
                  <a:lnTo>
                    <a:pt x="3944" y="353"/>
                  </a:lnTo>
                  <a:lnTo>
                    <a:pt x="3958" y="372"/>
                  </a:lnTo>
                  <a:lnTo>
                    <a:pt x="3971" y="392"/>
                  </a:lnTo>
                  <a:lnTo>
                    <a:pt x="3983" y="412"/>
                  </a:lnTo>
                  <a:lnTo>
                    <a:pt x="3993" y="432"/>
                  </a:lnTo>
                  <a:lnTo>
                    <a:pt x="4012" y="470"/>
                  </a:lnTo>
                  <a:lnTo>
                    <a:pt x="4025" y="502"/>
                  </a:lnTo>
                  <a:lnTo>
                    <a:pt x="4036" y="5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srgbClr val="0D4C5F"/>
                </a:solidFill>
              </a:endParaRPr>
            </a:p>
          </p:txBody>
        </p:sp>
      </p:grpSp>
      <p:sp>
        <p:nvSpPr>
          <p:cNvPr id="91" name="任意多边形 90"/>
          <p:cNvSpPr/>
          <p:nvPr/>
        </p:nvSpPr>
        <p:spPr>
          <a:xfrm>
            <a:off x="-10795" y="-6985"/>
            <a:ext cx="799465" cy="64135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24" h="821">
                <a:moveTo>
                  <a:pt x="0" y="0"/>
                </a:moveTo>
                <a:lnTo>
                  <a:pt x="1024" y="0"/>
                </a:lnTo>
                <a:lnTo>
                  <a:pt x="1024" y="13"/>
                </a:lnTo>
                <a:cubicBezTo>
                  <a:pt x="1001" y="463"/>
                  <a:pt x="629" y="821"/>
                  <a:pt x="174" y="821"/>
                </a:cubicBezTo>
                <a:cubicBezTo>
                  <a:pt x="117" y="821"/>
                  <a:pt x="61" y="815"/>
                  <a:pt x="7" y="805"/>
                </a:cubicBezTo>
                <a:lnTo>
                  <a:pt x="0" y="803"/>
                </a:lnTo>
                <a:lnTo>
                  <a:pt x="0" y="0"/>
                </a:ln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>
            <a:off x="11170920" y="6038850"/>
            <a:ext cx="914400" cy="75946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440" h="1196">
                <a:moveTo>
                  <a:pt x="852" y="0"/>
                </a:moveTo>
                <a:cubicBezTo>
                  <a:pt x="1072" y="0"/>
                  <a:pt x="1273" y="84"/>
                  <a:pt x="1424" y="221"/>
                </a:cubicBezTo>
                <a:lnTo>
                  <a:pt x="1440" y="236"/>
                </a:lnTo>
                <a:lnTo>
                  <a:pt x="1440" y="1196"/>
                </a:lnTo>
                <a:lnTo>
                  <a:pt x="73" y="1196"/>
                </a:lnTo>
                <a:lnTo>
                  <a:pt x="67" y="1183"/>
                </a:lnTo>
                <a:cubicBezTo>
                  <a:pt x="24" y="1081"/>
                  <a:pt x="0" y="969"/>
                  <a:pt x="0" y="852"/>
                </a:cubicBezTo>
                <a:cubicBezTo>
                  <a:pt x="0" y="381"/>
                  <a:pt x="381" y="0"/>
                  <a:pt x="852" y="0"/>
                </a:cubicBez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1393805" y="5463540"/>
            <a:ext cx="377825" cy="37782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400685" y="817245"/>
            <a:ext cx="271145" cy="27114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553065" y="603885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922655" y="273685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1593195" y="475234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270510" y="139319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16250" y="683260"/>
            <a:ext cx="62166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003F88"/>
                </a:solidFill>
                <a:sym typeface="+mn-ea"/>
              </a:rPr>
              <a:t>认知神经科学导论课程-论文报告</a:t>
            </a:r>
            <a:endParaRPr lang="zh-CN" altLang="en-US" sz="3200" b="1">
              <a:solidFill>
                <a:srgbClr val="003F88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  <a:sym typeface="+mn-ea"/>
              </a:rPr>
              <a:t>03 </a:t>
            </a:r>
            <a:r>
              <a:rPr lang="zh-CN" altLang="en-US" sz="2000" dirty="0" err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  <a:sym typeface="+mn-ea"/>
              </a:rPr>
              <a:t>研究内容</a:t>
            </a:r>
            <a:endParaRPr lang="zh-CN" altLang="en-US" sz="2000">
              <a:solidFill>
                <a:schemeClr val="bg1"/>
              </a:solidFill>
              <a:latin typeface="Impact" panose="020B0806030902050204" charset="0"/>
              <a:ea typeface="微软雅黑" panose="020B0503020204020204" charset="-122"/>
              <a:cs typeface="Impact" panose="020B08060309020502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7410" y="1960880"/>
            <a:ext cx="3002915" cy="4067175"/>
          </a:xfrm>
          <a:prstGeom prst="rect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596130" y="1960880"/>
            <a:ext cx="3002915" cy="4067175"/>
          </a:xfrm>
          <a:prstGeom prst="rect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8324850" y="1960880"/>
            <a:ext cx="3002915" cy="4067175"/>
          </a:xfrm>
          <a:prstGeom prst="rect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813560" y="1474470"/>
            <a:ext cx="1110615" cy="1110615"/>
          </a:xfrm>
          <a:prstGeom prst="ellipse">
            <a:avLst/>
          </a:prstGeom>
          <a:solidFill>
            <a:schemeClr val="bg1"/>
          </a:solidFill>
          <a:ln>
            <a:solidFill>
              <a:srgbClr val="003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5542280" y="1474470"/>
            <a:ext cx="1110615" cy="1110615"/>
          </a:xfrm>
          <a:prstGeom prst="ellipse">
            <a:avLst/>
          </a:prstGeom>
          <a:solidFill>
            <a:schemeClr val="bg1"/>
          </a:solidFill>
          <a:ln>
            <a:solidFill>
              <a:srgbClr val="003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271000" y="1474470"/>
            <a:ext cx="1110615" cy="1110615"/>
          </a:xfrm>
          <a:prstGeom prst="ellipse">
            <a:avLst/>
          </a:prstGeom>
          <a:solidFill>
            <a:schemeClr val="bg1"/>
          </a:solidFill>
          <a:ln>
            <a:solidFill>
              <a:srgbClr val="003F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Freeform 46"/>
          <p:cNvSpPr>
            <a:spLocks noChangeArrowheads="1"/>
          </p:cNvSpPr>
          <p:nvPr/>
        </p:nvSpPr>
        <p:spPr bwMode="auto">
          <a:xfrm>
            <a:off x="2126615" y="1738630"/>
            <a:ext cx="539750" cy="513080"/>
          </a:xfrm>
          <a:custGeom>
            <a:avLst/>
            <a:gdLst>
              <a:gd name="T0" fmla="*/ 436096 w 461"/>
              <a:gd name="T1" fmla="*/ 400060 h 443"/>
              <a:gd name="T2" fmla="*/ 436096 w 461"/>
              <a:gd name="T3" fmla="*/ 400060 h 443"/>
              <a:gd name="T4" fmla="*/ 341188 w 461"/>
              <a:gd name="T5" fmla="*/ 295282 h 443"/>
              <a:gd name="T6" fmla="*/ 372424 w 461"/>
              <a:gd name="T7" fmla="*/ 232178 h 443"/>
              <a:gd name="T8" fmla="*/ 394048 w 461"/>
              <a:gd name="T9" fmla="*/ 179789 h 443"/>
              <a:gd name="T10" fmla="*/ 383236 w 461"/>
              <a:gd name="T11" fmla="*/ 157166 h 443"/>
              <a:gd name="T12" fmla="*/ 394048 w 461"/>
              <a:gd name="T13" fmla="*/ 104778 h 443"/>
              <a:gd name="T14" fmla="*/ 276314 w 461"/>
              <a:gd name="T15" fmla="*/ 0 h 443"/>
              <a:gd name="T16" fmla="*/ 158580 w 461"/>
              <a:gd name="T17" fmla="*/ 104778 h 443"/>
              <a:gd name="T18" fmla="*/ 169393 w 461"/>
              <a:gd name="T19" fmla="*/ 157166 h 443"/>
              <a:gd name="T20" fmla="*/ 158580 w 461"/>
              <a:gd name="T21" fmla="*/ 179789 h 443"/>
              <a:gd name="T22" fmla="*/ 180205 w 461"/>
              <a:gd name="T23" fmla="*/ 232178 h 443"/>
              <a:gd name="T24" fmla="*/ 212642 w 461"/>
              <a:gd name="T25" fmla="*/ 295282 h 443"/>
              <a:gd name="T26" fmla="*/ 116533 w 461"/>
              <a:gd name="T27" fmla="*/ 400060 h 443"/>
              <a:gd name="T28" fmla="*/ 0 w 461"/>
              <a:gd name="T29" fmla="*/ 473881 h 443"/>
              <a:gd name="T30" fmla="*/ 0 w 461"/>
              <a:gd name="T31" fmla="*/ 526269 h 443"/>
              <a:gd name="T32" fmla="*/ 276314 w 461"/>
              <a:gd name="T33" fmla="*/ 526269 h 443"/>
              <a:gd name="T34" fmla="*/ 552629 w 461"/>
              <a:gd name="T35" fmla="*/ 526269 h 443"/>
              <a:gd name="T36" fmla="*/ 552629 w 461"/>
              <a:gd name="T37" fmla="*/ 473881 h 443"/>
              <a:gd name="T38" fmla="*/ 436096 w 461"/>
              <a:gd name="T39" fmla="*/ 400060 h 44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rgbClr val="003F88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24" name="Freeform 97"/>
          <p:cNvSpPr>
            <a:spLocks noChangeArrowheads="1"/>
          </p:cNvSpPr>
          <p:nvPr/>
        </p:nvSpPr>
        <p:spPr bwMode="auto">
          <a:xfrm>
            <a:off x="9535160" y="1771015"/>
            <a:ext cx="582930" cy="499110"/>
          </a:xfrm>
          <a:custGeom>
            <a:avLst/>
            <a:gdLst>
              <a:gd name="T0" fmla="*/ 275829 w 497"/>
              <a:gd name="T1" fmla="*/ 277437 h 426"/>
              <a:gd name="T2" fmla="*/ 275829 w 497"/>
              <a:gd name="T3" fmla="*/ 277437 h 426"/>
              <a:gd name="T4" fmla="*/ 328597 w 497"/>
              <a:gd name="T5" fmla="*/ 277437 h 426"/>
              <a:gd name="T6" fmla="*/ 328597 w 497"/>
              <a:gd name="T7" fmla="*/ 330282 h 426"/>
              <a:gd name="T8" fmla="*/ 594832 w 497"/>
              <a:gd name="T9" fmla="*/ 330282 h 426"/>
              <a:gd name="T10" fmla="*/ 584038 w 497"/>
              <a:gd name="T11" fmla="*/ 159736 h 426"/>
              <a:gd name="T12" fmla="*/ 531271 w 497"/>
              <a:gd name="T13" fmla="*/ 96082 h 426"/>
              <a:gd name="T14" fmla="*/ 435330 w 497"/>
              <a:gd name="T15" fmla="*/ 96082 h 426"/>
              <a:gd name="T16" fmla="*/ 404150 w 497"/>
              <a:gd name="T17" fmla="*/ 32428 h 426"/>
              <a:gd name="T18" fmla="*/ 359777 w 497"/>
              <a:gd name="T19" fmla="*/ 0 h 426"/>
              <a:gd name="T20" fmla="*/ 232656 w 497"/>
              <a:gd name="T21" fmla="*/ 0 h 426"/>
              <a:gd name="T22" fmla="*/ 201475 w 497"/>
              <a:gd name="T23" fmla="*/ 32428 h 426"/>
              <a:gd name="T24" fmla="*/ 159501 w 497"/>
              <a:gd name="T25" fmla="*/ 96082 h 426"/>
              <a:gd name="T26" fmla="*/ 63561 w 497"/>
              <a:gd name="T27" fmla="*/ 96082 h 426"/>
              <a:gd name="T28" fmla="*/ 10793 w 497"/>
              <a:gd name="T29" fmla="*/ 159736 h 426"/>
              <a:gd name="T30" fmla="*/ 0 w 497"/>
              <a:gd name="T31" fmla="*/ 330282 h 426"/>
              <a:gd name="T32" fmla="*/ 275829 w 497"/>
              <a:gd name="T33" fmla="*/ 330282 h 426"/>
              <a:gd name="T34" fmla="*/ 275829 w 497"/>
              <a:gd name="T35" fmla="*/ 277437 h 426"/>
              <a:gd name="T36" fmla="*/ 223062 w 497"/>
              <a:gd name="T37" fmla="*/ 63654 h 426"/>
              <a:gd name="T38" fmla="*/ 223062 w 497"/>
              <a:gd name="T39" fmla="*/ 63654 h 426"/>
              <a:gd name="T40" fmla="*/ 254243 w 497"/>
              <a:gd name="T41" fmla="*/ 43237 h 426"/>
              <a:gd name="T42" fmla="*/ 340589 w 497"/>
              <a:gd name="T43" fmla="*/ 43237 h 426"/>
              <a:gd name="T44" fmla="*/ 370571 w 497"/>
              <a:gd name="T45" fmla="*/ 63654 h 426"/>
              <a:gd name="T46" fmla="*/ 382563 w 497"/>
              <a:gd name="T47" fmla="*/ 96082 h 426"/>
              <a:gd name="T48" fmla="*/ 212269 w 497"/>
              <a:gd name="T49" fmla="*/ 96082 h 426"/>
              <a:gd name="T50" fmla="*/ 223062 w 497"/>
              <a:gd name="T51" fmla="*/ 63654 h 426"/>
              <a:gd name="T52" fmla="*/ 328597 w 497"/>
              <a:gd name="T53" fmla="*/ 426364 h 426"/>
              <a:gd name="T54" fmla="*/ 328597 w 497"/>
              <a:gd name="T55" fmla="*/ 426364 h 426"/>
              <a:gd name="T56" fmla="*/ 275829 w 497"/>
              <a:gd name="T57" fmla="*/ 426364 h 426"/>
              <a:gd name="T58" fmla="*/ 275829 w 497"/>
              <a:gd name="T59" fmla="*/ 362710 h 426"/>
              <a:gd name="T60" fmla="*/ 10793 w 497"/>
              <a:gd name="T61" fmla="*/ 362710 h 426"/>
              <a:gd name="T62" fmla="*/ 20387 w 497"/>
              <a:gd name="T63" fmla="*/ 457591 h 426"/>
              <a:gd name="T64" fmla="*/ 74354 w 497"/>
              <a:gd name="T65" fmla="*/ 510436 h 426"/>
              <a:gd name="T66" fmla="*/ 520478 w 497"/>
              <a:gd name="T67" fmla="*/ 510436 h 426"/>
              <a:gd name="T68" fmla="*/ 573245 w 497"/>
              <a:gd name="T69" fmla="*/ 457591 h 426"/>
              <a:gd name="T70" fmla="*/ 584038 w 497"/>
              <a:gd name="T71" fmla="*/ 362710 h 426"/>
              <a:gd name="T72" fmla="*/ 328597 w 497"/>
              <a:gd name="T73" fmla="*/ 362710 h 426"/>
              <a:gd name="T74" fmla="*/ 328597 w 497"/>
              <a:gd name="T75" fmla="*/ 426364 h 42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97" h="426">
                <a:moveTo>
                  <a:pt x="230" y="231"/>
                </a:moveTo>
                <a:lnTo>
                  <a:pt x="230" y="231"/>
                </a:lnTo>
                <a:cubicBezTo>
                  <a:pt x="274" y="231"/>
                  <a:pt x="274" y="231"/>
                  <a:pt x="274" y="231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496" y="275"/>
                  <a:pt x="496" y="275"/>
                  <a:pt x="496" y="275"/>
                </a:cubicBezTo>
                <a:cubicBezTo>
                  <a:pt x="496" y="275"/>
                  <a:pt x="496" y="168"/>
                  <a:pt x="487" y="133"/>
                </a:cubicBezTo>
                <a:cubicBezTo>
                  <a:pt x="487" y="97"/>
                  <a:pt x="478" y="80"/>
                  <a:pt x="443" y="80"/>
                </a:cubicBezTo>
                <a:cubicBezTo>
                  <a:pt x="363" y="80"/>
                  <a:pt x="363" y="80"/>
                  <a:pt x="363" y="80"/>
                </a:cubicBezTo>
                <a:cubicBezTo>
                  <a:pt x="345" y="53"/>
                  <a:pt x="337" y="27"/>
                  <a:pt x="337" y="27"/>
                </a:cubicBezTo>
                <a:cubicBezTo>
                  <a:pt x="328" y="9"/>
                  <a:pt x="319" y="0"/>
                  <a:pt x="300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77" y="0"/>
                  <a:pt x="168" y="9"/>
                  <a:pt x="168" y="27"/>
                </a:cubicBezTo>
                <a:cubicBezTo>
                  <a:pt x="159" y="27"/>
                  <a:pt x="150" y="53"/>
                  <a:pt x="13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9" y="97"/>
                  <a:pt x="9" y="133"/>
                </a:cubicBezTo>
                <a:cubicBezTo>
                  <a:pt x="0" y="168"/>
                  <a:pt x="0" y="275"/>
                  <a:pt x="0" y="275"/>
                </a:cubicBezTo>
                <a:cubicBezTo>
                  <a:pt x="230" y="275"/>
                  <a:pt x="230" y="275"/>
                  <a:pt x="230" y="275"/>
                </a:cubicBezTo>
                <a:lnTo>
                  <a:pt x="230" y="231"/>
                </a:lnTo>
                <a:close/>
                <a:moveTo>
                  <a:pt x="186" y="53"/>
                </a:moveTo>
                <a:lnTo>
                  <a:pt x="186" y="53"/>
                </a:lnTo>
                <a:cubicBezTo>
                  <a:pt x="194" y="44"/>
                  <a:pt x="194" y="36"/>
                  <a:pt x="212" y="36"/>
                </a:cubicBezTo>
                <a:cubicBezTo>
                  <a:pt x="284" y="36"/>
                  <a:pt x="284" y="36"/>
                  <a:pt x="284" y="36"/>
                </a:cubicBezTo>
                <a:cubicBezTo>
                  <a:pt x="300" y="36"/>
                  <a:pt x="300" y="44"/>
                  <a:pt x="309" y="53"/>
                </a:cubicBezTo>
                <a:cubicBezTo>
                  <a:pt x="309" y="53"/>
                  <a:pt x="319" y="71"/>
                  <a:pt x="319" y="80"/>
                </a:cubicBezTo>
                <a:cubicBezTo>
                  <a:pt x="177" y="80"/>
                  <a:pt x="177" y="80"/>
                  <a:pt x="177" y="80"/>
                </a:cubicBezTo>
                <a:cubicBezTo>
                  <a:pt x="186" y="71"/>
                  <a:pt x="186" y="53"/>
                  <a:pt x="186" y="53"/>
                </a:cubicBezTo>
                <a:close/>
                <a:moveTo>
                  <a:pt x="274" y="355"/>
                </a:moveTo>
                <a:lnTo>
                  <a:pt x="274" y="355"/>
                </a:lnTo>
                <a:cubicBezTo>
                  <a:pt x="230" y="355"/>
                  <a:pt x="230" y="355"/>
                  <a:pt x="230" y="355"/>
                </a:cubicBezTo>
                <a:cubicBezTo>
                  <a:pt x="230" y="302"/>
                  <a:pt x="230" y="302"/>
                  <a:pt x="230" y="302"/>
                </a:cubicBezTo>
                <a:cubicBezTo>
                  <a:pt x="9" y="302"/>
                  <a:pt x="9" y="302"/>
                  <a:pt x="9" y="302"/>
                </a:cubicBezTo>
                <a:cubicBezTo>
                  <a:pt x="9" y="302"/>
                  <a:pt x="17" y="346"/>
                  <a:pt x="17" y="381"/>
                </a:cubicBezTo>
                <a:cubicBezTo>
                  <a:pt x="17" y="399"/>
                  <a:pt x="26" y="425"/>
                  <a:pt x="62" y="425"/>
                </a:cubicBezTo>
                <a:cubicBezTo>
                  <a:pt x="434" y="425"/>
                  <a:pt x="434" y="425"/>
                  <a:pt x="434" y="425"/>
                </a:cubicBezTo>
                <a:cubicBezTo>
                  <a:pt x="469" y="425"/>
                  <a:pt x="478" y="399"/>
                  <a:pt x="478" y="381"/>
                </a:cubicBezTo>
                <a:cubicBezTo>
                  <a:pt x="478" y="346"/>
                  <a:pt x="487" y="302"/>
                  <a:pt x="487" y="302"/>
                </a:cubicBezTo>
                <a:cubicBezTo>
                  <a:pt x="274" y="302"/>
                  <a:pt x="274" y="302"/>
                  <a:pt x="274" y="302"/>
                </a:cubicBezTo>
                <a:lnTo>
                  <a:pt x="274" y="355"/>
                </a:lnTo>
                <a:close/>
              </a:path>
            </a:pathLst>
          </a:custGeom>
          <a:solidFill>
            <a:srgbClr val="003F88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27" name="Freeform 101"/>
          <p:cNvSpPr>
            <a:spLocks noChangeArrowheads="1"/>
          </p:cNvSpPr>
          <p:nvPr/>
        </p:nvSpPr>
        <p:spPr bwMode="auto">
          <a:xfrm>
            <a:off x="5806440" y="1771015"/>
            <a:ext cx="582295" cy="448310"/>
          </a:xfrm>
          <a:custGeom>
            <a:avLst/>
            <a:gdLst>
              <a:gd name="T0" fmla="*/ 95940 w 497"/>
              <a:gd name="T1" fmla="*/ 297916 h 382"/>
              <a:gd name="T2" fmla="*/ 95940 w 497"/>
              <a:gd name="T3" fmla="*/ 297916 h 382"/>
              <a:gd name="T4" fmla="*/ 190681 w 497"/>
              <a:gd name="T5" fmla="*/ 394018 h 382"/>
              <a:gd name="T6" fmla="*/ 297414 w 497"/>
              <a:gd name="T7" fmla="*/ 457686 h 382"/>
              <a:gd name="T8" fmla="*/ 404147 w 497"/>
              <a:gd name="T9" fmla="*/ 404830 h 382"/>
              <a:gd name="T10" fmla="*/ 467707 w 497"/>
              <a:gd name="T11" fmla="*/ 309929 h 382"/>
              <a:gd name="T12" fmla="*/ 297414 w 497"/>
              <a:gd name="T13" fmla="*/ 394018 h 382"/>
              <a:gd name="T14" fmla="*/ 95940 w 497"/>
              <a:gd name="T15" fmla="*/ 297916 h 382"/>
              <a:gd name="T16" fmla="*/ 584035 w 497"/>
              <a:gd name="T17" fmla="*/ 148958 h 382"/>
              <a:gd name="T18" fmla="*/ 584035 w 497"/>
              <a:gd name="T19" fmla="*/ 148958 h 382"/>
              <a:gd name="T20" fmla="*/ 328594 w 497"/>
              <a:gd name="T21" fmla="*/ 10811 h 382"/>
              <a:gd name="T22" fmla="*/ 265034 w 497"/>
              <a:gd name="T23" fmla="*/ 10811 h 382"/>
              <a:gd name="T24" fmla="*/ 10793 w 497"/>
              <a:gd name="T25" fmla="*/ 148958 h 382"/>
              <a:gd name="T26" fmla="*/ 10793 w 497"/>
              <a:gd name="T27" fmla="*/ 192204 h 382"/>
              <a:gd name="T28" fmla="*/ 265034 w 497"/>
              <a:gd name="T29" fmla="*/ 330351 h 382"/>
              <a:gd name="T30" fmla="*/ 328594 w 497"/>
              <a:gd name="T31" fmla="*/ 330351 h 382"/>
              <a:gd name="T32" fmla="*/ 489294 w 497"/>
              <a:gd name="T33" fmla="*/ 234249 h 382"/>
              <a:gd name="T34" fmla="*/ 319000 w 497"/>
              <a:gd name="T35" fmla="*/ 192204 h 382"/>
              <a:gd name="T36" fmla="*/ 297414 w 497"/>
              <a:gd name="T37" fmla="*/ 201814 h 382"/>
              <a:gd name="T38" fmla="*/ 243448 w 497"/>
              <a:gd name="T39" fmla="*/ 159770 h 382"/>
              <a:gd name="T40" fmla="*/ 297414 w 497"/>
              <a:gd name="T41" fmla="*/ 128536 h 382"/>
              <a:gd name="T42" fmla="*/ 351380 w 497"/>
              <a:gd name="T43" fmla="*/ 148958 h 382"/>
              <a:gd name="T44" fmla="*/ 531268 w 497"/>
              <a:gd name="T45" fmla="*/ 212626 h 382"/>
              <a:gd name="T46" fmla="*/ 584035 w 497"/>
              <a:gd name="T47" fmla="*/ 192204 h 382"/>
              <a:gd name="T48" fmla="*/ 584035 w 497"/>
              <a:gd name="T49" fmla="*/ 148958 h 382"/>
              <a:gd name="T50" fmla="*/ 509681 w 497"/>
              <a:gd name="T51" fmla="*/ 415641 h 382"/>
              <a:gd name="T52" fmla="*/ 509681 w 497"/>
              <a:gd name="T53" fmla="*/ 415641 h 382"/>
              <a:gd name="T54" fmla="*/ 552854 w 497"/>
              <a:gd name="T55" fmla="*/ 404830 h 382"/>
              <a:gd name="T56" fmla="*/ 531268 w 497"/>
              <a:gd name="T57" fmla="*/ 212626 h 382"/>
              <a:gd name="T58" fmla="*/ 489294 w 497"/>
              <a:gd name="T59" fmla="*/ 234249 h 382"/>
              <a:gd name="T60" fmla="*/ 509681 w 497"/>
              <a:gd name="T61" fmla="*/ 415641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rgbClr val="003F88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161415" y="2727498"/>
            <a:ext cx="2554605" cy="2491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36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ea"/>
                <a:sym typeface="+mn-ea"/>
              </a:rPr>
              <a:t>Machine </a:t>
            </a:r>
            <a:endParaRPr lang="en-US" altLang="zh-CN" sz="360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+mn-ea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36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ea"/>
                <a:sym typeface="+mn-ea"/>
              </a:rPr>
              <a:t>Learning</a:t>
            </a:r>
            <a:endParaRPr lang="en-US" altLang="zh-CN" sz="360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+mn-ea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32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ea"/>
                <a:sym typeface="+mn-ea"/>
              </a:rPr>
              <a:t>(supervised)</a:t>
            </a:r>
            <a:endParaRPr lang="en-US" altLang="zh-CN" sz="320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+mn-ea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596130" y="2844800"/>
            <a:ext cx="3445510" cy="3183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36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ea"/>
                <a:sym typeface="+mn-ea"/>
              </a:rPr>
              <a:t>Model-Based Analysis</a:t>
            </a:r>
            <a:endParaRPr lang="en-US" altLang="zh-CN" sz="360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74380" y="2658745"/>
            <a:ext cx="29311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32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ea"/>
                <a:sym typeface="+mn-ea"/>
              </a:rPr>
              <a:t>Unsupervised Machine Learning</a:t>
            </a:r>
            <a:endParaRPr lang="en-US" altLang="zh-CN" sz="320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+mn-ea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  <a:sym typeface="+mn-ea"/>
              </a:rPr>
              <a:t>03 </a:t>
            </a:r>
            <a:r>
              <a:rPr lang="zh-CN" altLang="en-US" sz="2000" dirty="0" err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  <a:sym typeface="+mn-ea"/>
              </a:rPr>
              <a:t>研究内容</a:t>
            </a:r>
            <a:endParaRPr lang="zh-CN" altLang="en-US" sz="2000" dirty="0" err="1">
              <a:solidFill>
                <a:schemeClr val="bg1"/>
              </a:solidFill>
              <a:latin typeface="Impact" panose="020B0806030902050204" charset="0"/>
              <a:ea typeface="微软雅黑" panose="020B0503020204020204" charset="-122"/>
              <a:cs typeface="Impact" panose="020B080603090205020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78790" y="927100"/>
            <a:ext cx="975360" cy="975360"/>
            <a:chOff x="11461" y="2997"/>
            <a:chExt cx="1536" cy="1536"/>
          </a:xfrm>
        </p:grpSpPr>
        <p:sp>
          <p:nvSpPr>
            <p:cNvPr id="47" name="椭圆 46"/>
            <p:cNvSpPr/>
            <p:nvPr/>
          </p:nvSpPr>
          <p:spPr>
            <a:xfrm>
              <a:off x="11461" y="2997"/>
              <a:ext cx="1537" cy="1537"/>
            </a:xfrm>
            <a:prstGeom prst="ellipse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Freeform 178"/>
            <p:cNvSpPr>
              <a:spLocks noEditPoints="1"/>
            </p:cNvSpPr>
            <p:nvPr/>
          </p:nvSpPr>
          <p:spPr bwMode="auto">
            <a:xfrm>
              <a:off x="11846" y="3476"/>
              <a:ext cx="767" cy="578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1732915" y="1031413"/>
            <a:ext cx="695642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sz="3600" b="1" noProof="0" dirty="0">
                <a:latin typeface="+mn-ea"/>
                <a:sym typeface="+mn-ea"/>
              </a:rPr>
              <a:t>Solution1</a:t>
            </a:r>
            <a:r>
              <a:rPr lang="zh-CN" altLang="en-US" sz="3600" b="1" noProof="0" dirty="0">
                <a:latin typeface="+mn-ea"/>
                <a:sym typeface="+mn-ea"/>
              </a:rPr>
              <a:t>：</a:t>
            </a:r>
            <a:r>
              <a:rPr lang="en-US" sz="3600" b="1" noProof="0" dirty="0">
                <a:latin typeface="+mn-ea"/>
                <a:sym typeface="+mn-ea"/>
              </a:rPr>
              <a:t>Machine Learning</a:t>
            </a:r>
            <a:endParaRPr lang="en-US" sz="3600" b="1" noProof="0" dirty="0">
              <a:latin typeface="+mn-ea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210310" y="2005330"/>
            <a:ext cx="7491730" cy="11944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noProof="0" dirty="0">
                <a:latin typeface="+mn-ea"/>
                <a:sym typeface="+mn-ea"/>
              </a:rPr>
              <a:t>1.Treat the conversion of high-dimensional input </a:t>
            </a:r>
            <a:endParaRPr lang="en-US" altLang="zh-CN" sz="2400" noProof="0" dirty="0">
              <a:latin typeface="+mn-ea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noProof="0" dirty="0">
                <a:latin typeface="+mn-ea"/>
                <a:sym typeface="+mn-ea"/>
              </a:rPr>
              <a:t>data to lower_x0002_dimensional output as a </a:t>
            </a:r>
            <a:r>
              <a:rPr lang="en-US" altLang="zh-CN" sz="2400" noProof="0" dirty="0">
                <a:solidFill>
                  <a:srgbClr val="FF0000"/>
                </a:solidFill>
                <a:latin typeface="+mn-ea"/>
                <a:sym typeface="+mn-ea"/>
              </a:rPr>
              <a:t>function </a:t>
            </a:r>
            <a:r>
              <a:rPr lang="en-US" altLang="zh-CN" sz="2400" noProof="0" dirty="0">
                <a:latin typeface="+mn-ea"/>
                <a:sym typeface="+mn-ea"/>
              </a:rPr>
              <a:t>!</a:t>
            </a:r>
            <a:endParaRPr lang="en-US" altLang="zh-CN" sz="2400" noProof="0" dirty="0"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9840" y="4362450"/>
            <a:ext cx="10026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2.</a:t>
            </a:r>
            <a:r>
              <a:rPr lang="en-US" altLang="zh-CN" sz="2400">
                <a:solidFill>
                  <a:srgbClr val="FF0000"/>
                </a:solidFill>
              </a:rPr>
              <a:t>Optimize the parameters</a:t>
            </a:r>
            <a:r>
              <a:rPr lang="en-US" altLang="zh-CN" sz="2400"/>
              <a:t> to best approximate this transformation</a:t>
            </a:r>
            <a:r>
              <a:rPr lang="zh-CN" altLang="en-US" sz="2400"/>
              <a:t>！</a:t>
            </a:r>
            <a:endParaRPr lang="zh-CN" altLang="en-US" sz="2400"/>
          </a:p>
        </p:txBody>
      </p:sp>
      <p:sp>
        <p:nvSpPr>
          <p:cNvPr id="46" name="文本框 45"/>
          <p:cNvSpPr txBox="1"/>
          <p:nvPr/>
        </p:nvSpPr>
        <p:spPr>
          <a:xfrm>
            <a:off x="1210310" y="3279775"/>
            <a:ext cx="2900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视为</a:t>
            </a:r>
            <a:r>
              <a:rPr lang="zh-CN" altLang="en-US" sz="3200">
                <a:solidFill>
                  <a:srgbClr val="FF0000"/>
                </a:solidFill>
              </a:rPr>
              <a:t>函数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259840" y="5045075"/>
            <a:ext cx="2900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</a:rPr>
              <a:t>优化函数参数</a:t>
            </a:r>
            <a:endParaRPr lang="zh-CN" altLang="en-US" sz="3200">
              <a:solidFill>
                <a:srgbClr val="FF0000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8651875" y="984250"/>
            <a:ext cx="3540125" cy="33362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8023225" y="4741545"/>
            <a:ext cx="4168775" cy="21158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  <a:sym typeface="+mn-ea"/>
              </a:rPr>
              <a:t>03 </a:t>
            </a:r>
            <a:r>
              <a:rPr lang="zh-CN" altLang="en-US" sz="2000" dirty="0" err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  <a:sym typeface="+mn-ea"/>
              </a:rPr>
              <a:t>研究内容</a:t>
            </a:r>
            <a:endParaRPr lang="zh-CN" altLang="en-US" sz="2000" dirty="0" err="1">
              <a:solidFill>
                <a:schemeClr val="bg1"/>
              </a:solidFill>
              <a:latin typeface="Impact" panose="020B0806030902050204" charset="0"/>
              <a:ea typeface="微软雅黑" panose="020B0503020204020204" charset="-122"/>
              <a:cs typeface="Impact" panose="020B080603090205020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78790" y="927100"/>
            <a:ext cx="975360" cy="975360"/>
            <a:chOff x="11461" y="2997"/>
            <a:chExt cx="1536" cy="1536"/>
          </a:xfrm>
        </p:grpSpPr>
        <p:sp>
          <p:nvSpPr>
            <p:cNvPr id="47" name="椭圆 46"/>
            <p:cNvSpPr/>
            <p:nvPr/>
          </p:nvSpPr>
          <p:spPr>
            <a:xfrm>
              <a:off x="11461" y="2997"/>
              <a:ext cx="1537" cy="1537"/>
            </a:xfrm>
            <a:prstGeom prst="ellipse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Freeform 178"/>
            <p:cNvSpPr>
              <a:spLocks noEditPoints="1"/>
            </p:cNvSpPr>
            <p:nvPr/>
          </p:nvSpPr>
          <p:spPr bwMode="auto">
            <a:xfrm>
              <a:off x="11846" y="3476"/>
              <a:ext cx="767" cy="578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1525270" y="1031413"/>
            <a:ext cx="70643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sz="3200" b="1" noProof="0" dirty="0">
                <a:latin typeface="+mn-ea"/>
                <a:sym typeface="+mn-ea"/>
              </a:rPr>
              <a:t>Solution2</a:t>
            </a:r>
            <a:r>
              <a:rPr lang="zh-CN" altLang="en-US" sz="3200" b="1" noProof="0" dirty="0">
                <a:latin typeface="+mn-ea"/>
                <a:sym typeface="+mn-ea"/>
              </a:rPr>
              <a:t>：</a:t>
            </a:r>
            <a:r>
              <a:rPr lang="en-US" altLang="zh-CN" sz="3200" b="1" noProof="0" dirty="0">
                <a:latin typeface="+mn-ea"/>
                <a:sym typeface="+mn-ea"/>
              </a:rPr>
              <a:t>Model-Based Analysis</a:t>
            </a:r>
            <a:endParaRPr lang="en-US" altLang="zh-CN" sz="3200" b="1" noProof="0" dirty="0">
              <a:latin typeface="+mn-ea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210310" y="2005330"/>
            <a:ext cx="10774045" cy="6565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000" noProof="0" dirty="0">
                <a:latin typeface="+mn-ea"/>
                <a:sym typeface="+mn-ea"/>
              </a:rPr>
              <a:t>Model the generation of data from the known classes or objects</a:t>
            </a:r>
            <a:r>
              <a:rPr lang="zh-CN" altLang="en-US" sz="2000" noProof="0" dirty="0">
                <a:latin typeface="+mn-ea"/>
                <a:sym typeface="+mn-ea"/>
              </a:rPr>
              <a:t>！</a:t>
            </a:r>
            <a:endParaRPr lang="zh-CN" altLang="en-US" sz="2000" noProof="0" dirty="0">
              <a:latin typeface="+mn-ea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259840" y="2584450"/>
            <a:ext cx="6882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对</a:t>
            </a:r>
            <a:r>
              <a:rPr lang="zh-CN" altLang="en-US" sz="2000">
                <a:solidFill>
                  <a:srgbClr val="FF0000"/>
                </a:solidFill>
              </a:rPr>
              <a:t>已知</a:t>
            </a:r>
            <a:r>
              <a:rPr lang="zh-CN" altLang="en-US" sz="2000"/>
              <a:t>类或对象的数据生成进行</a:t>
            </a:r>
            <a:r>
              <a:rPr lang="zh-CN" altLang="en-US" sz="2000">
                <a:solidFill>
                  <a:srgbClr val="FF0000"/>
                </a:solidFill>
              </a:rPr>
              <a:t>建模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7135" y="3218815"/>
            <a:ext cx="9401810" cy="977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但是作者特别指出：</a:t>
            </a:r>
            <a:endParaRPr lang="zh-CN" altLang="en-US" sz="1600"/>
          </a:p>
          <a:p>
            <a:r>
              <a:rPr lang="en-US" altLang="zh-CN" sz="2000"/>
              <a:t>1.</a:t>
            </a:r>
            <a:r>
              <a:rPr lang="zh-CN" altLang="en-US" sz="2000"/>
              <a:t>这需要关于</a:t>
            </a:r>
            <a:r>
              <a:rPr lang="zh-CN" altLang="en-US" sz="2000">
                <a:solidFill>
                  <a:srgbClr val="FF0000"/>
                </a:solidFill>
              </a:rPr>
              <a:t>数据生成和噪声源</a:t>
            </a:r>
            <a:r>
              <a:rPr lang="zh-CN" altLang="en-US" sz="2000"/>
              <a:t>的大量</a:t>
            </a:r>
            <a:r>
              <a:rPr lang="zh-CN" altLang="en-US" sz="2000">
                <a:solidFill>
                  <a:srgbClr val="FF0000"/>
                </a:solidFill>
              </a:rPr>
              <a:t>先验知识</a:t>
            </a:r>
            <a:r>
              <a:rPr lang="zh-CN" altLang="en-US" sz="2000"/>
              <a:t>，</a:t>
            </a:r>
            <a:endParaRPr lang="zh-CN" altLang="en-US" sz="2000"/>
          </a:p>
          <a:p>
            <a:r>
              <a:rPr lang="en-US" altLang="zh-CN" sz="2000"/>
              <a:t>2.</a:t>
            </a:r>
            <a:r>
              <a:rPr lang="zh-CN" altLang="en-US" sz="2000"/>
              <a:t>但在</a:t>
            </a:r>
            <a:r>
              <a:rPr lang="zh-CN" altLang="en-US" sz="2000">
                <a:solidFill>
                  <a:schemeClr val="accent1"/>
                </a:solidFill>
              </a:rPr>
              <a:t>理想情况</a:t>
            </a:r>
            <a:r>
              <a:rPr lang="zh-CN" altLang="en-US" sz="2000"/>
              <a:t>下，它只需要少量（如果有的话）标记的示例数据。</a:t>
            </a:r>
            <a:endParaRPr lang="zh-CN" altLang="en-US" sz="2000"/>
          </a:p>
        </p:txBody>
      </p:sp>
      <p:sp>
        <p:nvSpPr>
          <p:cNvPr id="27" name="文本框 26"/>
          <p:cNvSpPr txBox="1"/>
          <p:nvPr/>
        </p:nvSpPr>
        <p:spPr>
          <a:xfrm>
            <a:off x="1279525" y="4578350"/>
            <a:ext cx="112579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一个与神经科学相关的例子是：</a:t>
            </a:r>
            <a:r>
              <a:rPr lang="zh-CN" altLang="en-US" sz="2400">
                <a:sym typeface="+mn-ea"/>
              </a:rPr>
              <a:t>细胞内钙瞬态的功能成像数据分析</a:t>
            </a:r>
            <a:endParaRPr lang="zh-CN" altLang="en-US" sz="2400">
              <a:sym typeface="+mn-ea"/>
            </a:endParaRPr>
          </a:p>
          <a:p>
            <a:r>
              <a:rPr lang="zh-CN" altLang="en-US">
                <a:sym typeface="+mn-ea"/>
              </a:rPr>
              <a:t>可以很好利用模型分析法的原因：</a:t>
            </a:r>
            <a:endParaRPr lang="zh-CN" altLang="en-US"/>
          </a:p>
          <a:p>
            <a:r>
              <a:rPr lang="zh-CN" altLang="en-US">
                <a:sym typeface="+mn-ea"/>
              </a:rPr>
              <a:t>目前我们对动作电位引起Ca+离子流动的机制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以及其他噪声源有比较好的了解（也就是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先验知识充足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52585" y="1776730"/>
            <a:ext cx="2888615" cy="2838450"/>
          </a:xfrm>
          <a:prstGeom prst="rect">
            <a:avLst/>
          </a:prstGeom>
        </p:spPr>
      </p:pic>
      <p:pic>
        <p:nvPicPr>
          <p:cNvPr id="105" name="图片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8107045" y="5069840"/>
            <a:ext cx="3198495" cy="17881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  <a:sym typeface="+mn-ea"/>
              </a:rPr>
              <a:t>03 </a:t>
            </a:r>
            <a:r>
              <a:rPr lang="zh-CN" altLang="en-US" sz="2000" dirty="0" err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  <a:sym typeface="+mn-ea"/>
              </a:rPr>
              <a:t>研究内容</a:t>
            </a:r>
            <a:endParaRPr lang="zh-CN" altLang="en-US" sz="2000" dirty="0" err="1">
              <a:solidFill>
                <a:schemeClr val="bg1"/>
              </a:solidFill>
              <a:latin typeface="Impact" panose="020B0806030902050204" charset="0"/>
              <a:ea typeface="微软雅黑" panose="020B0503020204020204" charset="-122"/>
              <a:cs typeface="Impact" panose="020B080603090205020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78790" y="927100"/>
            <a:ext cx="975360" cy="975360"/>
            <a:chOff x="11461" y="2997"/>
            <a:chExt cx="1536" cy="1536"/>
          </a:xfrm>
        </p:grpSpPr>
        <p:sp>
          <p:nvSpPr>
            <p:cNvPr id="47" name="椭圆 46"/>
            <p:cNvSpPr/>
            <p:nvPr/>
          </p:nvSpPr>
          <p:spPr>
            <a:xfrm>
              <a:off x="11461" y="2997"/>
              <a:ext cx="1537" cy="1537"/>
            </a:xfrm>
            <a:prstGeom prst="ellipse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Freeform 178"/>
            <p:cNvSpPr>
              <a:spLocks noEditPoints="1"/>
            </p:cNvSpPr>
            <p:nvPr/>
          </p:nvSpPr>
          <p:spPr bwMode="auto">
            <a:xfrm>
              <a:off x="11846" y="3476"/>
              <a:ext cx="767" cy="578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1732915" y="1031413"/>
            <a:ext cx="91281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sz="3200" b="1" noProof="0" dirty="0">
                <a:latin typeface="+mn-ea"/>
                <a:sym typeface="+mn-ea"/>
              </a:rPr>
              <a:t>Solution3</a:t>
            </a:r>
            <a:r>
              <a:rPr lang="zh-CN" altLang="en-US" sz="3200" b="1" noProof="0" dirty="0">
                <a:latin typeface="+mn-ea"/>
                <a:sym typeface="+mn-ea"/>
              </a:rPr>
              <a:t>：</a:t>
            </a:r>
            <a:r>
              <a:rPr lang="en-US" sz="3200" b="1" noProof="0" dirty="0">
                <a:latin typeface="+mn-ea"/>
                <a:sym typeface="+mn-ea"/>
              </a:rPr>
              <a:t>Unsupervised Machine Learning</a:t>
            </a:r>
            <a:endParaRPr lang="en-US" sz="3200" b="1" noProof="0" dirty="0">
              <a:latin typeface="+mn-ea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210310" y="2005330"/>
            <a:ext cx="5451475" cy="11944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noProof="0" dirty="0">
                <a:latin typeface="+mn-ea"/>
                <a:sym typeface="+mn-ea"/>
              </a:rPr>
              <a:t>基于模型分析的方法：“</a:t>
            </a:r>
            <a:r>
              <a:rPr lang="zh-CN" altLang="en-US" noProof="0" dirty="0">
                <a:solidFill>
                  <a:srgbClr val="FF0000"/>
                </a:solidFill>
                <a:latin typeface="+mn-ea"/>
                <a:sym typeface="+mn-ea"/>
              </a:rPr>
              <a:t>已知的</a:t>
            </a:r>
            <a:r>
              <a:rPr lang="zh-CN" altLang="en-US" noProof="0" dirty="0">
                <a:latin typeface="+mn-ea"/>
                <a:sym typeface="+mn-ea"/>
              </a:rPr>
              <a:t>”，而非“</a:t>
            </a:r>
            <a:r>
              <a:rPr lang="zh-CN" altLang="en-US" noProof="0" dirty="0">
                <a:solidFill>
                  <a:srgbClr val="FF0000"/>
                </a:solidFill>
                <a:latin typeface="+mn-ea"/>
                <a:sym typeface="+mn-ea"/>
              </a:rPr>
              <a:t>学习的</a:t>
            </a:r>
            <a:r>
              <a:rPr lang="zh-CN" altLang="en-US" noProof="0" dirty="0">
                <a:latin typeface="+mn-ea"/>
                <a:sym typeface="+mn-ea"/>
              </a:rPr>
              <a:t>”。</a:t>
            </a:r>
            <a:endParaRPr lang="zh-CN" altLang="en-US" noProof="0" dirty="0">
              <a:latin typeface="+mn-ea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noProof="0" dirty="0">
                <a:latin typeface="+mn-ea"/>
                <a:sym typeface="+mn-ea"/>
              </a:rPr>
              <a:t>生成模型的参数</a:t>
            </a:r>
            <a:r>
              <a:rPr lang="en-US" altLang="zh-CN" sz="2400" noProof="0" dirty="0">
                <a:latin typeface="+mn-ea"/>
                <a:sym typeface="+mn-ea"/>
              </a:rPr>
              <a:t>----&gt;</a:t>
            </a:r>
            <a:r>
              <a:rPr lang="zh-CN" altLang="en-US" sz="2400" noProof="0" dirty="0">
                <a:latin typeface="+mn-ea"/>
                <a:sym typeface="+mn-ea"/>
              </a:rPr>
              <a:t>理想代码</a:t>
            </a:r>
            <a:r>
              <a:rPr lang="en-US" altLang="zh-CN" sz="2400" noProof="0" dirty="0">
                <a:latin typeface="+mn-ea"/>
                <a:sym typeface="+mn-ea"/>
              </a:rPr>
              <a:t> ?</a:t>
            </a:r>
            <a:endParaRPr lang="zh-CN" altLang="en-US" sz="2400" noProof="0" dirty="0">
              <a:latin typeface="+mn-ea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noProof="0" dirty="0">
                <a:latin typeface="+mn-ea"/>
                <a:sym typeface="+mn-ea"/>
              </a:rPr>
              <a:t>无监督机器学习</a:t>
            </a:r>
            <a:r>
              <a:rPr lang="en-US" altLang="zh-CN" sz="2400" noProof="0" dirty="0">
                <a:latin typeface="+mn-ea"/>
                <a:sym typeface="+mn-ea"/>
              </a:rPr>
              <a:t>:</a:t>
            </a:r>
            <a:r>
              <a:rPr lang="zh-CN" altLang="en-US" sz="2400" noProof="0" dirty="0">
                <a:solidFill>
                  <a:srgbClr val="FF0000"/>
                </a:solidFill>
                <a:latin typeface="+mn-ea"/>
                <a:sym typeface="+mn-ea"/>
              </a:rPr>
              <a:t>从数据中“学习”</a:t>
            </a:r>
            <a:r>
              <a:rPr lang="zh-CN" altLang="en-US" sz="2400" noProof="0" dirty="0">
                <a:latin typeface="+mn-ea"/>
                <a:sym typeface="+mn-ea"/>
              </a:rPr>
              <a:t>这</a:t>
            </a:r>
            <a:r>
              <a:rPr lang="zh-CN" altLang="en-US" sz="2400" noProof="0" dirty="0">
                <a:latin typeface="+mn-ea"/>
                <a:sym typeface="+mn-ea"/>
              </a:rPr>
              <a:t>些代码</a:t>
            </a:r>
            <a:endParaRPr lang="zh-CN" altLang="en-US" sz="2400" noProof="0" dirty="0"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11345" y="4850765"/>
            <a:ext cx="6306185" cy="1063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noProof="0" dirty="0">
                <a:latin typeface="+mn-ea"/>
                <a:sym typeface="+mn-ea"/>
              </a:rPr>
              <a:t>在上一个例子中，AP时间点理想地编码了钙传递序列</a:t>
            </a:r>
            <a:r>
              <a:rPr lang="en-US" altLang="zh-CN" noProof="0" dirty="0">
                <a:latin typeface="+mn-ea"/>
                <a:sym typeface="+mn-ea"/>
              </a:rPr>
              <a:t>.</a:t>
            </a:r>
            <a:endParaRPr lang="en-US" altLang="zh-CN" noProof="0" dirty="0">
              <a:latin typeface="+mn-ea"/>
              <a:sym typeface="+mn-ea"/>
            </a:endParaRPr>
          </a:p>
          <a:p>
            <a:r>
              <a:rPr lang="zh-CN" altLang="en-US" noProof="0" dirty="0">
                <a:latin typeface="+mn-ea"/>
                <a:sym typeface="+mn-ea"/>
              </a:rPr>
              <a:t>如果如果我们是对ap感兴趣，而不是对钙动力学本身感兴趣</a:t>
            </a:r>
            <a:r>
              <a:rPr lang="en-US" altLang="zh-CN" noProof="0" dirty="0">
                <a:latin typeface="+mn-ea"/>
                <a:sym typeface="+mn-ea"/>
              </a:rPr>
              <a:t>,</a:t>
            </a:r>
            <a:endParaRPr lang="en-US" altLang="zh-CN" noProof="0" dirty="0">
              <a:latin typeface="+mn-ea"/>
              <a:sym typeface="+mn-ea"/>
            </a:endParaRPr>
          </a:p>
          <a:p>
            <a:r>
              <a:rPr lang="zh-CN" altLang="en-US" noProof="0" dirty="0">
                <a:latin typeface="+mn-ea"/>
                <a:sym typeface="+mn-ea"/>
              </a:rPr>
              <a:t>那么压缩是完美的</a:t>
            </a:r>
            <a:r>
              <a:rPr lang="en-US" altLang="zh-CN" noProof="0" dirty="0">
                <a:latin typeface="+mn-ea"/>
                <a:sym typeface="+mn-ea"/>
              </a:rPr>
              <a:t>!</a:t>
            </a:r>
            <a:endParaRPr lang="zh-CN" altLang="en-US" noProof="0" dirty="0">
              <a:latin typeface="+mn-ea"/>
              <a:sym typeface="+mn-ea"/>
            </a:endParaRPr>
          </a:p>
          <a:p>
            <a:endParaRPr lang="zh-CN" altLang="en-US"/>
          </a:p>
        </p:txBody>
      </p:sp>
      <p:pic>
        <p:nvPicPr>
          <p:cNvPr id="106" name="图片 105"/>
          <p:cNvPicPr/>
          <p:nvPr/>
        </p:nvPicPr>
        <p:blipFill>
          <a:blip r:embed="rId1"/>
          <a:stretch>
            <a:fillRect/>
          </a:stretch>
        </p:blipFill>
        <p:spPr>
          <a:xfrm>
            <a:off x="7507605" y="1700530"/>
            <a:ext cx="4211955" cy="22783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" y="3811905"/>
            <a:ext cx="2879090" cy="28848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  <a:sym typeface="+mn-ea"/>
              </a:rPr>
              <a:t>03 </a:t>
            </a:r>
            <a:r>
              <a:rPr lang="zh-CN" altLang="en-US" sz="2000" dirty="0" err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  <a:sym typeface="+mn-ea"/>
              </a:rPr>
              <a:t>研究内容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6" name="组合 65"/>
          <p:cNvGrpSpPr/>
          <p:nvPr>
            <p:custDataLst>
              <p:tags r:id="rId1"/>
            </p:custDataLst>
          </p:nvPr>
        </p:nvGrpSpPr>
        <p:grpSpPr>
          <a:xfrm>
            <a:off x="3329364" y="2563646"/>
            <a:ext cx="2420426" cy="575353"/>
            <a:chOff x="5644787" y="2096154"/>
            <a:chExt cx="2420426" cy="575353"/>
          </a:xfrm>
          <a:solidFill>
            <a:schemeClr val="bg1">
              <a:lumMod val="75000"/>
            </a:schemeClr>
          </a:solidFill>
        </p:grpSpPr>
        <p:sp>
          <p:nvSpPr>
            <p:cNvPr id="67" name="矩形 66"/>
            <p:cNvSpPr/>
            <p:nvPr>
              <p:custDataLst>
                <p:tags r:id="rId2"/>
              </p:custDataLst>
            </p:nvPr>
          </p:nvSpPr>
          <p:spPr>
            <a:xfrm>
              <a:off x="5876818" y="2106202"/>
              <a:ext cx="2188395" cy="544531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ea"/>
                  <a:cs typeface="+mn-cs"/>
                </a:rPr>
                <a:t>ML</a:t>
              </a:r>
              <a:r>
                <a:rPr kumimoji="0" lang="zh-CN" altLang="en-US" sz="14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ea"/>
                  <a:cs typeface="+mn-cs"/>
                </a:rPr>
                <a:t>发展至今</a:t>
              </a:r>
              <a:endParaRPr kumimoji="0" lang="zh-CN" altLang="en-US" sz="1400" b="0" i="0" u="none" strike="noStrike" kern="1200" cap="none" spc="6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68" name="椭圆 67"/>
            <p:cNvSpPr/>
            <p:nvPr>
              <p:custDataLst>
                <p:tags r:id="rId3"/>
              </p:custDataLst>
            </p:nvPr>
          </p:nvSpPr>
          <p:spPr>
            <a:xfrm>
              <a:off x="5644787" y="2096154"/>
              <a:ext cx="575353" cy="575353"/>
            </a:xfrm>
            <a:prstGeom prst="ellipse">
              <a:avLst/>
            </a:prstGeom>
            <a:solidFill>
              <a:srgbClr val="003F8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ea"/>
                  <a:cs typeface="+mn-cs"/>
                </a:rPr>
                <a:t>1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pic>
        <p:nvPicPr>
          <p:cNvPr id="36868" name="图片 47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189413" y="1039178"/>
            <a:ext cx="3336925" cy="528478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"/>
          <p:cNvGrpSpPr/>
          <p:nvPr>
            <p:custDataLst>
              <p:tags r:id="rId5"/>
            </p:custDataLst>
          </p:nvPr>
        </p:nvGrpSpPr>
        <p:grpSpPr>
          <a:xfrm>
            <a:off x="5957570" y="1842453"/>
            <a:ext cx="2503805" cy="576262"/>
            <a:chOff x="5789199" y="2106202"/>
            <a:chExt cx="2503487" cy="575353"/>
          </a:xfrm>
          <a:solidFill>
            <a:srgbClr val="003F88"/>
          </a:solidFill>
        </p:grpSpPr>
        <p:sp>
          <p:nvSpPr>
            <p:cNvPr id="3" name="矩形 2"/>
            <p:cNvSpPr/>
            <p:nvPr>
              <p:custDataLst>
                <p:tags r:id="rId6"/>
              </p:custDataLst>
            </p:nvPr>
          </p:nvSpPr>
          <p:spPr>
            <a:xfrm>
              <a:off x="5789199" y="2106202"/>
              <a:ext cx="2188395" cy="5445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pc="600" noProof="0" dirty="0">
                  <a:ln>
                    <a:noFill/>
                  </a:ln>
                  <a:effectLst/>
                  <a:uLnTx/>
                  <a:uFillTx/>
                  <a:latin typeface="+mn-ea"/>
                  <a:sym typeface="+mn-ea"/>
                </a:rPr>
                <a:t>大规模数据集</a:t>
              </a:r>
              <a:endParaRPr kumimoji="0" lang="zh-CN" altLang="en-US" b="0" i="0" u="none" strike="noStrike" kern="1200" cap="none" spc="6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pc="600" noProof="0" dirty="0">
                  <a:ln>
                    <a:noFill/>
                  </a:ln>
                  <a:effectLst/>
                  <a:uLnTx/>
                  <a:uFillTx/>
                  <a:latin typeface="+mn-ea"/>
                  <a:sym typeface="+mn-ea"/>
                </a:rPr>
                <a:t>仍然不尽人意</a:t>
              </a:r>
              <a:endPara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7" name="椭圆 26"/>
            <p:cNvSpPr/>
            <p:nvPr>
              <p:custDataLst>
                <p:tags r:id="rId7"/>
              </p:custDataLst>
            </p:nvPr>
          </p:nvSpPr>
          <p:spPr>
            <a:xfrm>
              <a:off x="7717333" y="2106202"/>
              <a:ext cx="575353" cy="57535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ea"/>
                  <a:cs typeface="+mn-cs"/>
                </a:rPr>
                <a:t>2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69" name="组合 68"/>
          <p:cNvGrpSpPr/>
          <p:nvPr>
            <p:custDataLst>
              <p:tags r:id="rId8"/>
            </p:custDataLst>
          </p:nvPr>
        </p:nvGrpSpPr>
        <p:grpSpPr>
          <a:xfrm>
            <a:off x="3325378" y="3650588"/>
            <a:ext cx="2499801" cy="575353"/>
            <a:chOff x="5644787" y="2096154"/>
            <a:chExt cx="2499801" cy="575353"/>
          </a:xfrm>
          <a:solidFill>
            <a:schemeClr val="bg1">
              <a:lumMod val="75000"/>
            </a:schemeClr>
          </a:solidFill>
        </p:grpSpPr>
        <p:sp>
          <p:nvSpPr>
            <p:cNvPr id="70" name="矩形 69"/>
            <p:cNvSpPr/>
            <p:nvPr>
              <p:custDataLst>
                <p:tags r:id="rId9"/>
              </p:custDataLst>
            </p:nvPr>
          </p:nvSpPr>
          <p:spPr>
            <a:xfrm>
              <a:off x="5956193" y="2106202"/>
              <a:ext cx="2188395" cy="544531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ea"/>
                  <a:cs typeface="+mn-cs"/>
                </a:rPr>
                <a:t>CNN</a:t>
              </a:r>
              <a:r>
                <a:rPr kumimoji="0" lang="zh-CN" altLang="en-US" sz="16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ea"/>
                  <a:cs typeface="+mn-cs"/>
                </a:rPr>
                <a:t>的</a:t>
              </a:r>
              <a:r>
                <a:rPr kumimoji="0" lang="zh-CN" altLang="en-US" sz="16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ea"/>
                  <a:cs typeface="+mn-cs"/>
                </a:rPr>
                <a:t>使用</a:t>
              </a:r>
              <a:endParaRPr kumimoji="0" lang="zh-CN" altLang="en-US" sz="1600" b="0" i="0" u="none" strike="noStrike" kern="1200" cap="none" spc="6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71" name="椭圆 70"/>
            <p:cNvSpPr/>
            <p:nvPr>
              <p:custDataLst>
                <p:tags r:id="rId10"/>
              </p:custDataLst>
            </p:nvPr>
          </p:nvSpPr>
          <p:spPr>
            <a:xfrm>
              <a:off x="5644787" y="2096154"/>
              <a:ext cx="575353" cy="575353"/>
            </a:xfrm>
            <a:prstGeom prst="ellipse">
              <a:avLst/>
            </a:prstGeom>
            <a:solidFill>
              <a:srgbClr val="003F8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ea"/>
                  <a:cs typeface="+mn-cs"/>
                </a:rPr>
                <a:t>3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48" name="文本框 47"/>
          <p:cNvSpPr txBox="1"/>
          <p:nvPr>
            <p:custDataLst>
              <p:tags r:id="rId11"/>
            </p:custDataLst>
          </p:nvPr>
        </p:nvSpPr>
        <p:spPr>
          <a:xfrm>
            <a:off x="323215" y="2421255"/>
            <a:ext cx="30022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 fontAlgn="auto">
              <a:lnSpc>
                <a:spcPct val="20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20204" pitchFamily="34" charset="0"/>
              </a:rPr>
              <a:t>总体准确率有很大提升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8260" y="2418715"/>
            <a:ext cx="5449570" cy="4371975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615950" y="3891280"/>
            <a:ext cx="4572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Helmstaedter教授：</a:t>
            </a:r>
            <a:endParaRPr lang="zh-CN" altLang="en-US" sz="2400"/>
          </a:p>
          <a:p>
            <a:r>
              <a:rPr lang="zh-CN" altLang="en-US" sz="2400">
                <a:solidFill>
                  <a:srgbClr val="FF0000"/>
                </a:solidFill>
              </a:rPr>
              <a:t>卷积神经网络（</a:t>
            </a:r>
            <a:r>
              <a:rPr lang="en-US" altLang="zh-CN" sz="2400">
                <a:solidFill>
                  <a:srgbClr val="FF0000"/>
                </a:solidFill>
              </a:rPr>
              <a:t>CNN)</a:t>
            </a:r>
            <a:endParaRPr lang="en-US" altLang="zh-CN" sz="2400">
              <a:solidFill>
                <a:srgbClr val="FF0000"/>
              </a:solidFill>
            </a:endParaRPr>
          </a:p>
          <a:p>
            <a:r>
              <a:rPr lang="zh-CN" altLang="en-US" sz="2400"/>
              <a:t>的使用尤为重要！</a:t>
            </a:r>
            <a:endParaRPr lang="zh-CN" altLang="en-US" sz="2400"/>
          </a:p>
        </p:txBody>
      </p:sp>
      <p:sp>
        <p:nvSpPr>
          <p:cNvPr id="46" name="文本框 45"/>
          <p:cNvSpPr txBox="1"/>
          <p:nvPr/>
        </p:nvSpPr>
        <p:spPr>
          <a:xfrm>
            <a:off x="615950" y="5285105"/>
            <a:ext cx="4004945" cy="724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/>
              <a:t>Eg</a:t>
            </a:r>
            <a:r>
              <a:rPr lang="zh-CN" altLang="en-US" sz="1600"/>
              <a:t>：</a:t>
            </a:r>
            <a:endParaRPr lang="zh-CN" altLang="en-US" sz="1600"/>
          </a:p>
          <a:p>
            <a:r>
              <a:rPr lang="zh-CN" altLang="en-US" sz="1600"/>
              <a:t>他曾用</a:t>
            </a:r>
            <a:r>
              <a:rPr lang="en-US" altLang="zh-CN" sz="1600"/>
              <a:t>CNNs</a:t>
            </a:r>
            <a:r>
              <a:rPr lang="zh-CN" altLang="en-US" sz="1600"/>
              <a:t>和一系列分段程序</a:t>
            </a:r>
            <a:endParaRPr lang="zh-CN" altLang="en-US" sz="1600"/>
          </a:p>
          <a:p>
            <a:r>
              <a:rPr lang="zh-CN" altLang="en-US" sz="1600"/>
              <a:t>实现一级局部密集电路的搭建。</a:t>
            </a:r>
            <a:endParaRPr lang="zh-CN" altLang="en-US" sz="1600"/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7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750"/>
                            </p:stCondLst>
                            <p:childTnLst>
                              <p:par>
                                <p:cTn id="1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  <a:sym typeface="+mn-ea"/>
              </a:rPr>
              <a:t>03 </a:t>
            </a:r>
            <a:r>
              <a:rPr lang="zh-CN" altLang="en-US" sz="2000" dirty="0" err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  <a:sym typeface="+mn-ea"/>
              </a:rPr>
              <a:t>研究内容</a:t>
            </a:r>
            <a:endParaRPr lang="zh-CN" altLang="en-US" sz="2000">
              <a:solidFill>
                <a:schemeClr val="bg1"/>
              </a:solidFill>
              <a:latin typeface="Impact" panose="020B0806030902050204" charset="0"/>
              <a:ea typeface="微软雅黑" panose="020B0503020204020204" charset="-122"/>
              <a:cs typeface="Impact" panose="020B0806030902050204" charset="0"/>
            </a:endParaRPr>
          </a:p>
        </p:txBody>
      </p:sp>
      <p:sp>
        <p:nvSpPr>
          <p:cNvPr id="27" name="六边形 26"/>
          <p:cNvSpPr/>
          <p:nvPr/>
        </p:nvSpPr>
        <p:spPr>
          <a:xfrm>
            <a:off x="3947795" y="1894205"/>
            <a:ext cx="908685" cy="807085"/>
          </a:xfrm>
          <a:prstGeom prst="hexagon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六边形 45"/>
          <p:cNvSpPr/>
          <p:nvPr/>
        </p:nvSpPr>
        <p:spPr>
          <a:xfrm>
            <a:off x="3850640" y="5165090"/>
            <a:ext cx="908685" cy="807085"/>
          </a:xfrm>
          <a:prstGeom prst="hexagon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六边形 46"/>
          <p:cNvSpPr/>
          <p:nvPr/>
        </p:nvSpPr>
        <p:spPr>
          <a:xfrm>
            <a:off x="4600575" y="3598545"/>
            <a:ext cx="908685" cy="807085"/>
          </a:xfrm>
          <a:prstGeom prst="hexagon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Freeform 24"/>
          <p:cNvSpPr>
            <a:spLocks noChangeArrowheads="1"/>
          </p:cNvSpPr>
          <p:nvPr/>
        </p:nvSpPr>
        <p:spPr bwMode="auto">
          <a:xfrm>
            <a:off x="4868545" y="3843020"/>
            <a:ext cx="398780" cy="316230"/>
          </a:xfrm>
          <a:custGeom>
            <a:avLst/>
            <a:gdLst>
              <a:gd name="T0" fmla="*/ 297414 w 497"/>
              <a:gd name="T1" fmla="*/ 178464 h 399"/>
              <a:gd name="T2" fmla="*/ 297414 w 497"/>
              <a:gd name="T3" fmla="*/ 178464 h 399"/>
              <a:gd name="T4" fmla="*/ 212267 w 497"/>
              <a:gd name="T5" fmla="*/ 262937 h 399"/>
              <a:gd name="T6" fmla="*/ 297414 w 497"/>
              <a:gd name="T7" fmla="*/ 347410 h 399"/>
              <a:gd name="T8" fmla="*/ 382561 w 497"/>
              <a:gd name="T9" fmla="*/ 262937 h 399"/>
              <a:gd name="T10" fmla="*/ 297414 w 497"/>
              <a:gd name="T11" fmla="*/ 178464 h 399"/>
              <a:gd name="T12" fmla="*/ 530068 w 497"/>
              <a:gd name="T13" fmla="*/ 83283 h 399"/>
              <a:gd name="T14" fmla="*/ 530068 w 497"/>
              <a:gd name="T15" fmla="*/ 83283 h 399"/>
              <a:gd name="T16" fmla="*/ 466508 w 497"/>
              <a:gd name="T17" fmla="*/ 83283 h 399"/>
              <a:gd name="T18" fmla="*/ 435328 w 497"/>
              <a:gd name="T19" fmla="*/ 72575 h 399"/>
              <a:gd name="T20" fmla="*/ 424534 w 497"/>
              <a:gd name="T21" fmla="*/ 9518 h 399"/>
              <a:gd name="T22" fmla="*/ 392155 w 497"/>
              <a:gd name="T23" fmla="*/ 0 h 399"/>
              <a:gd name="T24" fmla="*/ 190681 w 497"/>
              <a:gd name="T25" fmla="*/ 0 h 399"/>
              <a:gd name="T26" fmla="*/ 170293 w 497"/>
              <a:gd name="T27" fmla="*/ 9518 h 399"/>
              <a:gd name="T28" fmla="*/ 147508 w 497"/>
              <a:gd name="T29" fmla="*/ 72575 h 399"/>
              <a:gd name="T30" fmla="*/ 127120 w 497"/>
              <a:gd name="T31" fmla="*/ 83283 h 399"/>
              <a:gd name="T32" fmla="*/ 63560 w 497"/>
              <a:gd name="T33" fmla="*/ 83283 h 399"/>
              <a:gd name="T34" fmla="*/ 0 w 497"/>
              <a:gd name="T35" fmla="*/ 146340 h 399"/>
              <a:gd name="T36" fmla="*/ 0 w 497"/>
              <a:gd name="T37" fmla="*/ 410467 h 399"/>
              <a:gd name="T38" fmla="*/ 63560 w 497"/>
              <a:gd name="T39" fmla="*/ 473524 h 399"/>
              <a:gd name="T40" fmla="*/ 530068 w 497"/>
              <a:gd name="T41" fmla="*/ 473524 h 399"/>
              <a:gd name="T42" fmla="*/ 594828 w 497"/>
              <a:gd name="T43" fmla="*/ 410467 h 399"/>
              <a:gd name="T44" fmla="*/ 594828 w 497"/>
              <a:gd name="T45" fmla="*/ 146340 h 399"/>
              <a:gd name="T46" fmla="*/ 530068 w 497"/>
              <a:gd name="T47" fmla="*/ 83283 h 399"/>
              <a:gd name="T48" fmla="*/ 297414 w 497"/>
              <a:gd name="T49" fmla="*/ 410467 h 399"/>
              <a:gd name="T50" fmla="*/ 297414 w 497"/>
              <a:gd name="T51" fmla="*/ 410467 h 399"/>
              <a:gd name="T52" fmla="*/ 147508 w 497"/>
              <a:gd name="T53" fmla="*/ 262937 h 399"/>
              <a:gd name="T54" fmla="*/ 297414 w 497"/>
              <a:gd name="T55" fmla="*/ 115407 h 399"/>
              <a:gd name="T56" fmla="*/ 446121 w 497"/>
              <a:gd name="T57" fmla="*/ 262937 h 399"/>
              <a:gd name="T58" fmla="*/ 297414 w 497"/>
              <a:gd name="T59" fmla="*/ 410467 h 399"/>
              <a:gd name="T60" fmla="*/ 509681 w 497"/>
              <a:gd name="T61" fmla="*/ 189172 h 399"/>
              <a:gd name="T62" fmla="*/ 509681 w 497"/>
              <a:gd name="T63" fmla="*/ 189172 h 399"/>
              <a:gd name="T64" fmla="*/ 488095 w 497"/>
              <a:gd name="T65" fmla="*/ 167756 h 399"/>
              <a:gd name="T66" fmla="*/ 509681 w 497"/>
              <a:gd name="T67" fmla="*/ 146340 h 399"/>
              <a:gd name="T68" fmla="*/ 530068 w 497"/>
              <a:gd name="T69" fmla="*/ 167756 h 399"/>
              <a:gd name="T70" fmla="*/ 509681 w 497"/>
              <a:gd name="T71" fmla="*/ 189172 h 39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97" h="399">
                <a:moveTo>
                  <a:pt x="248" y="150"/>
                </a:moveTo>
                <a:lnTo>
                  <a:pt x="248" y="150"/>
                </a:lnTo>
                <a:cubicBezTo>
                  <a:pt x="203" y="150"/>
                  <a:pt x="177" y="176"/>
                  <a:pt x="177" y="221"/>
                </a:cubicBezTo>
                <a:cubicBezTo>
                  <a:pt x="177" y="266"/>
                  <a:pt x="203" y="292"/>
                  <a:pt x="248" y="292"/>
                </a:cubicBezTo>
                <a:cubicBezTo>
                  <a:pt x="292" y="292"/>
                  <a:pt x="319" y="266"/>
                  <a:pt x="319" y="221"/>
                </a:cubicBezTo>
                <a:cubicBezTo>
                  <a:pt x="319" y="176"/>
                  <a:pt x="292" y="150"/>
                  <a:pt x="248" y="150"/>
                </a:cubicBezTo>
                <a:close/>
                <a:moveTo>
                  <a:pt x="442" y="70"/>
                </a:moveTo>
                <a:lnTo>
                  <a:pt x="442" y="70"/>
                </a:lnTo>
                <a:cubicBezTo>
                  <a:pt x="389" y="70"/>
                  <a:pt x="389" y="70"/>
                  <a:pt x="389" y="70"/>
                </a:cubicBezTo>
                <a:cubicBezTo>
                  <a:pt x="380" y="70"/>
                  <a:pt x="372" y="70"/>
                  <a:pt x="363" y="61"/>
                </a:cubicBezTo>
                <a:cubicBezTo>
                  <a:pt x="354" y="8"/>
                  <a:pt x="354" y="8"/>
                  <a:pt x="354" y="8"/>
                </a:cubicBezTo>
                <a:cubicBezTo>
                  <a:pt x="345" y="8"/>
                  <a:pt x="336" y="0"/>
                  <a:pt x="327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59" y="0"/>
                  <a:pt x="150" y="8"/>
                  <a:pt x="142" y="8"/>
                </a:cubicBezTo>
                <a:cubicBezTo>
                  <a:pt x="123" y="61"/>
                  <a:pt x="123" y="61"/>
                  <a:pt x="123" y="61"/>
                </a:cubicBezTo>
                <a:cubicBezTo>
                  <a:pt x="123" y="70"/>
                  <a:pt x="115" y="70"/>
                  <a:pt x="106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17" y="70"/>
                  <a:pt x="0" y="97"/>
                  <a:pt x="0" y="123"/>
                </a:cubicBezTo>
                <a:cubicBezTo>
                  <a:pt x="0" y="345"/>
                  <a:pt x="0" y="345"/>
                  <a:pt x="0" y="345"/>
                </a:cubicBezTo>
                <a:cubicBezTo>
                  <a:pt x="0" y="372"/>
                  <a:pt x="17" y="398"/>
                  <a:pt x="53" y="398"/>
                </a:cubicBezTo>
                <a:cubicBezTo>
                  <a:pt x="442" y="398"/>
                  <a:pt x="442" y="398"/>
                  <a:pt x="442" y="398"/>
                </a:cubicBezTo>
                <a:cubicBezTo>
                  <a:pt x="470" y="398"/>
                  <a:pt x="496" y="372"/>
                  <a:pt x="496" y="345"/>
                </a:cubicBezTo>
                <a:cubicBezTo>
                  <a:pt x="496" y="123"/>
                  <a:pt x="496" y="123"/>
                  <a:pt x="496" y="123"/>
                </a:cubicBezTo>
                <a:cubicBezTo>
                  <a:pt x="496" y="97"/>
                  <a:pt x="470" y="70"/>
                  <a:pt x="442" y="70"/>
                </a:cubicBezTo>
                <a:close/>
                <a:moveTo>
                  <a:pt x="248" y="345"/>
                </a:moveTo>
                <a:lnTo>
                  <a:pt x="248" y="345"/>
                </a:lnTo>
                <a:cubicBezTo>
                  <a:pt x="177" y="345"/>
                  <a:pt x="123" y="292"/>
                  <a:pt x="123" y="221"/>
                </a:cubicBezTo>
                <a:cubicBezTo>
                  <a:pt x="123" y="150"/>
                  <a:pt x="177" y="97"/>
                  <a:pt x="248" y="97"/>
                </a:cubicBezTo>
                <a:cubicBezTo>
                  <a:pt x="319" y="97"/>
                  <a:pt x="372" y="150"/>
                  <a:pt x="372" y="221"/>
                </a:cubicBezTo>
                <a:cubicBezTo>
                  <a:pt x="372" y="292"/>
                  <a:pt x="319" y="345"/>
                  <a:pt x="248" y="345"/>
                </a:cubicBezTo>
                <a:close/>
                <a:moveTo>
                  <a:pt x="425" y="159"/>
                </a:moveTo>
                <a:lnTo>
                  <a:pt x="425" y="159"/>
                </a:lnTo>
                <a:cubicBezTo>
                  <a:pt x="416" y="159"/>
                  <a:pt x="407" y="150"/>
                  <a:pt x="407" y="141"/>
                </a:cubicBezTo>
                <a:cubicBezTo>
                  <a:pt x="407" y="132"/>
                  <a:pt x="416" y="123"/>
                  <a:pt x="425" y="123"/>
                </a:cubicBezTo>
                <a:cubicBezTo>
                  <a:pt x="433" y="123"/>
                  <a:pt x="442" y="132"/>
                  <a:pt x="442" y="141"/>
                </a:cubicBezTo>
                <a:cubicBezTo>
                  <a:pt x="442" y="150"/>
                  <a:pt x="433" y="159"/>
                  <a:pt x="425" y="1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3" name="Freeform 29"/>
          <p:cNvSpPr>
            <a:spLocks noChangeArrowheads="1"/>
          </p:cNvSpPr>
          <p:nvPr/>
        </p:nvSpPr>
        <p:spPr bwMode="auto">
          <a:xfrm>
            <a:off x="4241165" y="2099310"/>
            <a:ext cx="355600" cy="368935"/>
          </a:xfrm>
          <a:custGeom>
            <a:avLst/>
            <a:gdLst>
              <a:gd name="T0" fmla="*/ 297562 w 444"/>
              <a:gd name="T1" fmla="*/ 403984 h 462"/>
              <a:gd name="T2" fmla="*/ 297562 w 444"/>
              <a:gd name="T3" fmla="*/ 403984 h 462"/>
              <a:gd name="T4" fmla="*/ 383951 w 444"/>
              <a:gd name="T5" fmla="*/ 308083 h 462"/>
              <a:gd name="T6" fmla="*/ 531532 w 444"/>
              <a:gd name="T7" fmla="*/ 85112 h 462"/>
              <a:gd name="T8" fmla="*/ 511135 w 444"/>
              <a:gd name="T9" fmla="*/ 63535 h 462"/>
              <a:gd name="T10" fmla="*/ 415147 w 444"/>
              <a:gd name="T11" fmla="*/ 63535 h 462"/>
              <a:gd name="T12" fmla="*/ 266366 w 444"/>
              <a:gd name="T13" fmla="*/ 0 h 462"/>
              <a:gd name="T14" fmla="*/ 117585 w 444"/>
              <a:gd name="T15" fmla="*/ 63535 h 462"/>
              <a:gd name="T16" fmla="*/ 21597 w 444"/>
              <a:gd name="T17" fmla="*/ 63535 h 462"/>
              <a:gd name="T18" fmla="*/ 0 w 444"/>
              <a:gd name="T19" fmla="*/ 85112 h 462"/>
              <a:gd name="T20" fmla="*/ 148781 w 444"/>
              <a:gd name="T21" fmla="*/ 308083 h 462"/>
              <a:gd name="T22" fmla="*/ 233970 w 444"/>
              <a:gd name="T23" fmla="*/ 403984 h 462"/>
              <a:gd name="T24" fmla="*/ 233970 w 444"/>
              <a:gd name="T25" fmla="*/ 445941 h 462"/>
              <a:gd name="T26" fmla="*/ 128384 w 444"/>
              <a:gd name="T27" fmla="*/ 498687 h 462"/>
              <a:gd name="T28" fmla="*/ 266366 w 444"/>
              <a:gd name="T29" fmla="*/ 552631 h 462"/>
              <a:gd name="T30" fmla="*/ 393550 w 444"/>
              <a:gd name="T31" fmla="*/ 498687 h 462"/>
              <a:gd name="T32" fmla="*/ 297562 w 444"/>
              <a:gd name="T33" fmla="*/ 445941 h 462"/>
              <a:gd name="T34" fmla="*/ 297562 w 444"/>
              <a:gd name="T35" fmla="*/ 403984 h 462"/>
              <a:gd name="T36" fmla="*/ 383951 w 444"/>
              <a:gd name="T37" fmla="*/ 254138 h 462"/>
              <a:gd name="T38" fmla="*/ 383951 w 444"/>
              <a:gd name="T39" fmla="*/ 254138 h 462"/>
              <a:gd name="T40" fmla="*/ 415147 w 444"/>
              <a:gd name="T41" fmla="*/ 106690 h 462"/>
              <a:gd name="T42" fmla="*/ 489538 w 444"/>
              <a:gd name="T43" fmla="*/ 106690 h 462"/>
              <a:gd name="T44" fmla="*/ 383951 w 444"/>
              <a:gd name="T45" fmla="*/ 254138 h 462"/>
              <a:gd name="T46" fmla="*/ 266366 w 444"/>
              <a:gd name="T47" fmla="*/ 43156 h 462"/>
              <a:gd name="T48" fmla="*/ 266366 w 444"/>
              <a:gd name="T49" fmla="*/ 43156 h 462"/>
              <a:gd name="T50" fmla="*/ 383951 w 444"/>
              <a:gd name="T51" fmla="*/ 85112 h 462"/>
              <a:gd name="T52" fmla="*/ 266366 w 444"/>
              <a:gd name="T53" fmla="*/ 137858 h 462"/>
              <a:gd name="T54" fmla="*/ 148781 w 444"/>
              <a:gd name="T55" fmla="*/ 85112 h 462"/>
              <a:gd name="T56" fmla="*/ 266366 w 444"/>
              <a:gd name="T57" fmla="*/ 43156 h 462"/>
              <a:gd name="T58" fmla="*/ 43194 w 444"/>
              <a:gd name="T59" fmla="*/ 106690 h 462"/>
              <a:gd name="T60" fmla="*/ 43194 w 444"/>
              <a:gd name="T61" fmla="*/ 106690 h 462"/>
              <a:gd name="T62" fmla="*/ 117585 w 444"/>
              <a:gd name="T63" fmla="*/ 106690 h 462"/>
              <a:gd name="T64" fmla="*/ 148781 w 444"/>
              <a:gd name="T65" fmla="*/ 254138 h 462"/>
              <a:gd name="T66" fmla="*/ 43194 w 444"/>
              <a:gd name="T67" fmla="*/ 106690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2" name="Freeform 74"/>
          <p:cNvSpPr>
            <a:spLocks noChangeArrowheads="1"/>
          </p:cNvSpPr>
          <p:nvPr/>
        </p:nvSpPr>
        <p:spPr bwMode="auto">
          <a:xfrm>
            <a:off x="4120515" y="5351780"/>
            <a:ext cx="368935" cy="327025"/>
          </a:xfrm>
          <a:custGeom>
            <a:avLst/>
            <a:gdLst>
              <a:gd name="T0" fmla="*/ 541820 w 461"/>
              <a:gd name="T1" fmla="*/ 255464 h 409"/>
              <a:gd name="T2" fmla="*/ 541820 w 461"/>
              <a:gd name="T3" fmla="*/ 255464 h 409"/>
              <a:gd name="T4" fmla="*/ 296740 w 461"/>
              <a:gd name="T5" fmla="*/ 20389 h 409"/>
              <a:gd name="T6" fmla="*/ 254692 w 461"/>
              <a:gd name="T7" fmla="*/ 20389 h 409"/>
              <a:gd name="T8" fmla="*/ 10812 w 461"/>
              <a:gd name="T9" fmla="*/ 255464 h 409"/>
              <a:gd name="T10" fmla="*/ 21625 w 461"/>
              <a:gd name="T11" fmla="*/ 275853 h 409"/>
              <a:gd name="T12" fmla="*/ 74485 w 461"/>
              <a:gd name="T13" fmla="*/ 275853 h 409"/>
              <a:gd name="T14" fmla="*/ 74485 w 461"/>
              <a:gd name="T15" fmla="*/ 467750 h 409"/>
              <a:gd name="T16" fmla="*/ 94909 w 461"/>
              <a:gd name="T17" fmla="*/ 489339 h 409"/>
              <a:gd name="T18" fmla="*/ 212643 w 461"/>
              <a:gd name="T19" fmla="*/ 489339 h 409"/>
              <a:gd name="T20" fmla="*/ 212643 w 461"/>
              <a:gd name="T21" fmla="*/ 297441 h 409"/>
              <a:gd name="T22" fmla="*/ 339989 w 461"/>
              <a:gd name="T23" fmla="*/ 297441 h 409"/>
              <a:gd name="T24" fmla="*/ 339989 w 461"/>
              <a:gd name="T25" fmla="*/ 489339 h 409"/>
              <a:gd name="T26" fmla="*/ 457724 w 461"/>
              <a:gd name="T27" fmla="*/ 489339 h 409"/>
              <a:gd name="T28" fmla="*/ 478147 w 461"/>
              <a:gd name="T29" fmla="*/ 467750 h 409"/>
              <a:gd name="T30" fmla="*/ 478147 w 461"/>
              <a:gd name="T31" fmla="*/ 275853 h 409"/>
              <a:gd name="T32" fmla="*/ 532209 w 461"/>
              <a:gd name="T33" fmla="*/ 275853 h 409"/>
              <a:gd name="T34" fmla="*/ 541820 w 461"/>
              <a:gd name="T35" fmla="*/ 255464 h 40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090160" y="1776903"/>
            <a:ext cx="28219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noProof="0" dirty="0">
                <a:latin typeface="+mn-ea"/>
                <a:sym typeface="+mn-ea"/>
              </a:rPr>
              <a:t>A Great Challenge</a:t>
            </a:r>
            <a:endParaRPr lang="en-US" altLang="zh-CN" sz="2400" noProof="0" dirty="0">
              <a:latin typeface="+mn-ea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090160" y="2298700"/>
            <a:ext cx="86080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r>
              <a:rPr sz="2400" dirty="0">
                <a:solidFill>
                  <a:srgbClr val="FF0000"/>
                </a:solidFill>
                <a:latin typeface="+mn-ea"/>
                <a:sym typeface="Arial" panose="020B0604020202020204" pitchFamily="34" charset="0"/>
              </a:rPr>
              <a:t>ML for Connectomics</a:t>
            </a:r>
            <a:r>
              <a:rPr lang="en-US" sz="2400" dirty="0">
                <a:solidFill>
                  <a:schemeClr val="tx1"/>
                </a:solidFill>
                <a:latin typeface="+mn-ea"/>
                <a:sym typeface="Arial" panose="020B0604020202020204" pitchFamily="34" charset="0"/>
              </a:rPr>
              <a:t> : Neuron Reconstruction</a:t>
            </a:r>
            <a:endParaRPr lang="en-US" sz="2400" dirty="0">
              <a:solidFill>
                <a:schemeClr val="tx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509260" y="3342813"/>
            <a:ext cx="6381750" cy="1060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400" noProof="0" dirty="0">
                <a:latin typeface="+mn-ea"/>
                <a:sym typeface="+mn-ea"/>
              </a:rPr>
              <a:t>Make a decision / μm.</a:t>
            </a:r>
            <a:endParaRPr lang="en-US" altLang="zh-CN" sz="1400" noProof="0" dirty="0">
              <a:latin typeface="+mn-ea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noProof="0" dirty="0">
                <a:latin typeface="+mn-ea"/>
                <a:sym typeface="+mn-ea"/>
              </a:rPr>
              <a:t>The path length of a neurites are 10^4 – 10^5 μm.</a:t>
            </a:r>
            <a:endParaRPr lang="en-US" altLang="zh-CN" sz="1400" noProof="0" dirty="0">
              <a:latin typeface="+mn-ea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noProof="0" dirty="0">
                <a:latin typeface="+mn-ea"/>
                <a:sym typeface="+mn-ea"/>
              </a:rPr>
              <a:t>单个神经元的重建</a:t>
            </a:r>
            <a:r>
              <a:rPr lang="zh-CN" altLang="en-US" sz="1400" noProof="0" dirty="0">
                <a:latin typeface="+mn-ea"/>
                <a:sym typeface="+mn-ea"/>
              </a:rPr>
              <a:t>：</a:t>
            </a:r>
            <a:r>
              <a:rPr lang="en-US" altLang="zh-CN" sz="1400" noProof="0" dirty="0">
                <a:latin typeface="+mn-ea"/>
                <a:sym typeface="+mn-ea"/>
              </a:rPr>
              <a:t>有效分类器错误率也必须在10^-4到10^-5的数量级</a:t>
            </a:r>
            <a:r>
              <a:rPr lang="zh-CN" altLang="en-US" sz="1400" noProof="0" dirty="0">
                <a:latin typeface="+mn-ea"/>
                <a:sym typeface="+mn-ea"/>
              </a:rPr>
              <a:t>以</a:t>
            </a:r>
            <a:r>
              <a:rPr lang="en-US" altLang="zh-CN" sz="1400" noProof="0" dirty="0">
                <a:latin typeface="+mn-ea"/>
                <a:sym typeface="+mn-ea"/>
              </a:rPr>
              <a:t>上。</a:t>
            </a:r>
            <a:endParaRPr lang="en-US" altLang="zh-CN" sz="1400" noProof="0" dirty="0">
              <a:latin typeface="+mn-ea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052695" y="4936490"/>
            <a:ext cx="6621780" cy="1085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r>
              <a:rPr lang="zh-CN" altLang="en-US" sz="1600" kern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Arial" panose="020B0604020202020204" pitchFamily="34" charset="0"/>
              </a:rPr>
              <a:t>但目前即使是最优的分类器也还需要将错误率提升</a:t>
            </a:r>
            <a:r>
              <a:rPr lang="en-US" altLang="zh-CN" sz="1600" kern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sym typeface="Arial" panose="020B0604020202020204" pitchFamily="34" charset="0"/>
              </a:rPr>
              <a:t>2</a:t>
            </a:r>
            <a:r>
              <a:rPr lang="zh-CN" altLang="en-US" sz="1600" kern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Arial" panose="020B0604020202020204" pitchFamily="34" charset="0"/>
              </a:rPr>
              <a:t>个数量级！</a:t>
            </a:r>
            <a:endParaRPr lang="zh-CN" altLang="en-US" sz="1600" kern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ea"/>
              <a:sym typeface="Arial" panose="020B0604020202020204" pitchFamily="34" charset="0"/>
            </a:endParaRPr>
          </a:p>
          <a:p>
            <a:pPr indent="0" algn="l" fontAlgn="auto">
              <a:lnSpc>
                <a:spcPct val="200000"/>
              </a:lnSpc>
            </a:pPr>
            <a:r>
              <a:rPr lang="zh-CN" altLang="en-US" sz="1600" kern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Arial" panose="020B0604020202020204" pitchFamily="34" charset="0"/>
              </a:rPr>
              <a:t>如果是构建一整个小鼠大脑，则需要将分类器数量级提升</a:t>
            </a:r>
            <a:r>
              <a:rPr lang="en-US" altLang="zh-CN" sz="1600" kern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sym typeface="Arial" panose="020B0604020202020204" pitchFamily="34" charset="0"/>
              </a:rPr>
              <a:t>7</a:t>
            </a:r>
            <a:r>
              <a:rPr lang="zh-CN" altLang="en-US" sz="1600" kern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Arial" panose="020B0604020202020204" pitchFamily="34" charset="0"/>
              </a:rPr>
              <a:t>个数量级！</a:t>
            </a:r>
            <a:endParaRPr lang="zh-CN" altLang="en-US" sz="1600" kern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ea"/>
              <a:sym typeface="Arial" panose="020B0604020202020204" pitchFamily="34" charset="0"/>
            </a:endParaRPr>
          </a:p>
          <a:p>
            <a:pPr indent="0" algn="l" fontAlgn="auto">
              <a:lnSpc>
                <a:spcPct val="200000"/>
              </a:lnSpc>
            </a:pPr>
            <a:endParaRPr lang="zh-CN" altLang="en-US" sz="1600" kern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ea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804400" y="6426200"/>
            <a:ext cx="2306320" cy="340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kern="0" noProof="0" dirty="0">
                <a:latin typeface="+mn-ea"/>
                <a:sym typeface="Arial" panose="020B0604020202020204" pitchFamily="34" charset="0"/>
              </a:rPr>
              <a:t>任重而道远</a:t>
            </a:r>
            <a:r>
              <a:rPr lang="en-US" altLang="zh-CN" kern="0" noProof="0" dirty="0">
                <a:latin typeface="+mn-ea"/>
                <a:sym typeface="Arial" panose="020B0604020202020204" pitchFamily="34" charset="0"/>
              </a:rPr>
              <a:t> . . . . . .</a:t>
            </a:r>
            <a:endParaRPr lang="zh-CN" altLang="en-US" kern="0" noProof="0" dirty="0">
              <a:latin typeface="+mn-ea"/>
              <a:sym typeface="Arial" panose="020B0604020202020204" pitchFamily="34" charset="0"/>
            </a:endParaRPr>
          </a:p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rcRect l="13" t="1677" r="-13" b="-1677"/>
          <a:stretch>
            <a:fillRect/>
          </a:stretch>
        </p:blipFill>
        <p:spPr>
          <a:xfrm>
            <a:off x="205740" y="1962150"/>
            <a:ext cx="3513455" cy="35896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  <a:sym typeface="+mn-ea"/>
              </a:rPr>
              <a:t>03 </a:t>
            </a:r>
            <a:r>
              <a:rPr lang="zh-CN" altLang="en-US" sz="2000" dirty="0" err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  <a:sym typeface="+mn-ea"/>
              </a:rPr>
              <a:t>研究内容</a:t>
            </a:r>
            <a:endParaRPr lang="zh-CN" altLang="en-US" sz="2000" dirty="0" err="1">
              <a:solidFill>
                <a:schemeClr val="bg1"/>
              </a:solidFill>
              <a:latin typeface="Impact" panose="020B0806030902050204" charset="0"/>
              <a:ea typeface="微软雅黑" panose="020B0503020204020204" charset="-122"/>
              <a:cs typeface="Impact" panose="020B080603090205020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3853815" y="1073150"/>
            <a:ext cx="975360" cy="975360"/>
            <a:chOff x="11461" y="2997"/>
            <a:chExt cx="1536" cy="1536"/>
          </a:xfrm>
        </p:grpSpPr>
        <p:sp>
          <p:nvSpPr>
            <p:cNvPr id="47" name="椭圆 46"/>
            <p:cNvSpPr/>
            <p:nvPr/>
          </p:nvSpPr>
          <p:spPr>
            <a:xfrm>
              <a:off x="11461" y="2997"/>
              <a:ext cx="1537" cy="1537"/>
            </a:xfrm>
            <a:prstGeom prst="ellipse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Freeform 178"/>
            <p:cNvSpPr>
              <a:spLocks noEditPoints="1"/>
            </p:cNvSpPr>
            <p:nvPr/>
          </p:nvSpPr>
          <p:spPr bwMode="auto">
            <a:xfrm>
              <a:off x="11846" y="3476"/>
              <a:ext cx="767" cy="578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sp>
        <p:nvSpPr>
          <p:cNvPr id="48" name="椭圆 47"/>
          <p:cNvSpPr/>
          <p:nvPr/>
        </p:nvSpPr>
        <p:spPr>
          <a:xfrm>
            <a:off x="4057650" y="3688080"/>
            <a:ext cx="975995" cy="97599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4829810" y="1073150"/>
            <a:ext cx="7673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 noProof="0" dirty="0">
                <a:latin typeface="+mn-ea"/>
                <a:sym typeface="+mn-ea"/>
              </a:rPr>
              <a:t>The Need for Labels—Human</a:t>
            </a:r>
            <a:r>
              <a:rPr lang="en-US" altLang="zh-CN" sz="2400" b="1" noProof="0" dirty="0">
                <a:latin typeface="+mn-ea"/>
                <a:sym typeface="+mn-ea"/>
              </a:rPr>
              <a:t> </a:t>
            </a:r>
            <a:r>
              <a:rPr lang="zh-CN" altLang="en-US" sz="2400" b="1" noProof="0" dirty="0">
                <a:latin typeface="+mn-ea"/>
                <a:sym typeface="+mn-ea"/>
              </a:rPr>
              <a:t>versus Machine</a:t>
            </a:r>
            <a:endParaRPr lang="zh-CN" altLang="en-US" sz="2400" b="1" noProof="0" dirty="0">
              <a:latin typeface="+mn-ea"/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055870" y="1687195"/>
            <a:ext cx="6700520" cy="1586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+mn-ea"/>
                <a:sym typeface="Arial" panose="020B0604020202020204" pitchFamily="34" charset="0"/>
              </a:rPr>
              <a:t>在训练大模型时，需要大量带标签的数据。纯手工生成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sym typeface="Arial" panose="020B0604020202020204" pitchFamily="34" charset="0"/>
              </a:rPr>
              <a:t>==&gt;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sym typeface="Arial" panose="020B0604020202020204" pitchFamily="34" charset="0"/>
              </a:rPr>
              <a:t>可能存在错误？</a:t>
            </a:r>
            <a:endParaRPr lang="zh-CN" altLang="en-US" sz="1400" dirty="0">
              <a:solidFill>
                <a:schemeClr val="tx1"/>
              </a:solidFill>
              <a:latin typeface="+mn-ea"/>
              <a:sym typeface="Arial" panose="020B0604020202020204" pitchFamily="34" charset="0"/>
            </a:endParaRPr>
          </a:p>
          <a:p>
            <a:pPr indent="0" algn="l" fontAlgn="auto">
              <a:lnSpc>
                <a:spcPct val="200000"/>
              </a:lnSpc>
            </a:pPr>
            <a:r>
              <a:rPr lang="en-US" altLang="zh-CN" dirty="0">
                <a:solidFill>
                  <a:srgbClr val="FF0000"/>
                </a:solidFill>
                <a:latin typeface="+mn-ea"/>
                <a:sym typeface="Arial" panose="020B0604020202020204" pitchFamily="34" charset="0"/>
              </a:rPr>
              <a:t>=&gt;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Arial" panose="020B0604020202020204" pitchFamily="34" charset="0"/>
              </a:rPr>
              <a:t>采用一致性程序！</a:t>
            </a:r>
            <a:endParaRPr lang="zh-CN" altLang="en-US" dirty="0">
              <a:solidFill>
                <a:srgbClr val="FF0000"/>
              </a:solidFill>
              <a:latin typeface="+mn-ea"/>
              <a:sym typeface="Arial" panose="020B0604020202020204" pitchFamily="34" charset="0"/>
            </a:endParaRPr>
          </a:p>
          <a:p>
            <a:pPr indent="0" algn="l" fontAlgn="auto">
              <a:lnSpc>
                <a:spcPct val="200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  <a:sym typeface="Arial" panose="020B0604020202020204" pitchFamily="34" charset="0"/>
              </a:rPr>
              <a:t>标签由多个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Arial" panose="020B0604020202020204" pitchFamily="34" charset="0"/>
              </a:rPr>
              <a:t>独立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Arial" panose="020B0604020202020204" pitchFamily="34" charset="0"/>
              </a:rPr>
              <a:t>的注释生成</a:t>
            </a:r>
            <a:r>
              <a:rPr lang="en-US" altLang="zh-CN" dirty="0">
                <a:solidFill>
                  <a:schemeClr val="tx1"/>
                </a:solidFill>
                <a:latin typeface="+mn-ea"/>
                <a:sym typeface="Arial" panose="020B0604020202020204" pitchFamily="34" charset="0"/>
              </a:rPr>
              <a:t>,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Arial" panose="020B0604020202020204" pitchFamily="34" charset="0"/>
              </a:rPr>
              <a:t>而非手动选择。</a:t>
            </a:r>
            <a:endParaRPr lang="zh-CN" altLang="en-US" dirty="0">
              <a:solidFill>
                <a:schemeClr val="tx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252085" y="3622848"/>
            <a:ext cx="648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noProof="0" dirty="0">
                <a:solidFill>
                  <a:schemeClr val="accent1"/>
                </a:solidFill>
                <a:latin typeface="+mn-ea"/>
                <a:sym typeface="+mn-ea"/>
              </a:rPr>
              <a:t>使用人创建的标签训练而来的分类器，理论上是否有可能超过人本身？</a:t>
            </a:r>
            <a:endParaRPr lang="zh-CN" altLang="en-US" sz="1600" noProof="0" dirty="0">
              <a:solidFill>
                <a:schemeClr val="accent1"/>
              </a:solidFill>
              <a:latin typeface="+mn-ea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252085" y="4019550"/>
            <a:ext cx="4055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+mn-ea"/>
                <a:sym typeface="Arial" panose="020B0604020202020204" pitchFamily="34" charset="0"/>
              </a:rPr>
              <a:t>答案是肯定的。</a:t>
            </a:r>
            <a:endParaRPr lang="zh-CN" altLang="en-US" sz="1600" b="1" dirty="0">
              <a:solidFill>
                <a:srgbClr val="FF0000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04665" y="3712210"/>
            <a:ext cx="350520" cy="951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800" b="1">
                <a:solidFill>
                  <a:schemeClr val="bg1"/>
                </a:solidFill>
              </a:rPr>
              <a:t>？</a:t>
            </a:r>
            <a:endParaRPr lang="zh-CN" altLang="en-US" sz="48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52085" y="4664075"/>
            <a:ext cx="66871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比如在钙瞬变中检测动作电位：</a:t>
            </a:r>
            <a:endParaRPr lang="zh-CN" altLang="en-US"/>
          </a:p>
          <a:p>
            <a:r>
              <a:rPr lang="zh-CN" altLang="en-US"/>
              <a:t>由于基本模型在生物物理上得到了很好的理解，</a:t>
            </a:r>
            <a:endParaRPr lang="zh-CN" altLang="en-US"/>
          </a:p>
          <a:p>
            <a:r>
              <a:rPr lang="zh-CN" altLang="en-US"/>
              <a:t>计算机被认为是比人类更好的分析设备，手动注释变得无关紧要。</a:t>
            </a:r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795" y="3622675"/>
            <a:ext cx="3554730" cy="2255520"/>
          </a:xfrm>
          <a:prstGeom prst="rect">
            <a:avLst/>
          </a:prstGeom>
        </p:spPr>
      </p:pic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484505" y="1073150"/>
            <a:ext cx="3369310" cy="241808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  <a:sym typeface="+mn-ea"/>
              </a:rPr>
              <a:t>03 </a:t>
            </a:r>
            <a:r>
              <a:rPr lang="zh-CN" altLang="en-US" sz="2000" dirty="0" err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  <a:sym typeface="+mn-ea"/>
              </a:rPr>
              <a:t>研究内容</a:t>
            </a:r>
            <a:endParaRPr lang="zh-CN" altLang="en-US" sz="2000">
              <a:solidFill>
                <a:schemeClr val="bg1"/>
              </a:solidFill>
              <a:latin typeface="Impact" panose="020B0806030902050204" charset="0"/>
              <a:ea typeface="微软雅黑" panose="020B0503020204020204" charset="-122"/>
              <a:cs typeface="Impact" panose="020B0806030902050204" charset="0"/>
            </a:endParaRPr>
          </a:p>
        </p:txBody>
      </p:sp>
      <p:sp>
        <p:nvSpPr>
          <p:cNvPr id="2" name="六边形 1"/>
          <p:cNvSpPr/>
          <p:nvPr/>
        </p:nvSpPr>
        <p:spPr>
          <a:xfrm>
            <a:off x="457835" y="2272665"/>
            <a:ext cx="3323590" cy="2950845"/>
          </a:xfrm>
          <a:prstGeom prst="hexagon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六边形 26"/>
          <p:cNvSpPr/>
          <p:nvPr/>
        </p:nvSpPr>
        <p:spPr>
          <a:xfrm>
            <a:off x="3959860" y="1087120"/>
            <a:ext cx="908685" cy="807085"/>
          </a:xfrm>
          <a:prstGeom prst="hexagon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六边形 46"/>
          <p:cNvSpPr/>
          <p:nvPr/>
        </p:nvSpPr>
        <p:spPr>
          <a:xfrm>
            <a:off x="4570095" y="3856355"/>
            <a:ext cx="908685" cy="807085"/>
          </a:xfrm>
          <a:prstGeom prst="hexagon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Freeform 24"/>
          <p:cNvSpPr>
            <a:spLocks noChangeArrowheads="1"/>
          </p:cNvSpPr>
          <p:nvPr/>
        </p:nvSpPr>
        <p:spPr bwMode="auto">
          <a:xfrm>
            <a:off x="4838065" y="4127500"/>
            <a:ext cx="398780" cy="316230"/>
          </a:xfrm>
          <a:custGeom>
            <a:avLst/>
            <a:gdLst>
              <a:gd name="T0" fmla="*/ 297414 w 497"/>
              <a:gd name="T1" fmla="*/ 178464 h 399"/>
              <a:gd name="T2" fmla="*/ 297414 w 497"/>
              <a:gd name="T3" fmla="*/ 178464 h 399"/>
              <a:gd name="T4" fmla="*/ 212267 w 497"/>
              <a:gd name="T5" fmla="*/ 262937 h 399"/>
              <a:gd name="T6" fmla="*/ 297414 w 497"/>
              <a:gd name="T7" fmla="*/ 347410 h 399"/>
              <a:gd name="T8" fmla="*/ 382561 w 497"/>
              <a:gd name="T9" fmla="*/ 262937 h 399"/>
              <a:gd name="T10" fmla="*/ 297414 w 497"/>
              <a:gd name="T11" fmla="*/ 178464 h 399"/>
              <a:gd name="T12" fmla="*/ 530068 w 497"/>
              <a:gd name="T13" fmla="*/ 83283 h 399"/>
              <a:gd name="T14" fmla="*/ 530068 w 497"/>
              <a:gd name="T15" fmla="*/ 83283 h 399"/>
              <a:gd name="T16" fmla="*/ 466508 w 497"/>
              <a:gd name="T17" fmla="*/ 83283 h 399"/>
              <a:gd name="T18" fmla="*/ 435328 w 497"/>
              <a:gd name="T19" fmla="*/ 72575 h 399"/>
              <a:gd name="T20" fmla="*/ 424534 w 497"/>
              <a:gd name="T21" fmla="*/ 9518 h 399"/>
              <a:gd name="T22" fmla="*/ 392155 w 497"/>
              <a:gd name="T23" fmla="*/ 0 h 399"/>
              <a:gd name="T24" fmla="*/ 190681 w 497"/>
              <a:gd name="T25" fmla="*/ 0 h 399"/>
              <a:gd name="T26" fmla="*/ 170293 w 497"/>
              <a:gd name="T27" fmla="*/ 9518 h 399"/>
              <a:gd name="T28" fmla="*/ 147508 w 497"/>
              <a:gd name="T29" fmla="*/ 72575 h 399"/>
              <a:gd name="T30" fmla="*/ 127120 w 497"/>
              <a:gd name="T31" fmla="*/ 83283 h 399"/>
              <a:gd name="T32" fmla="*/ 63560 w 497"/>
              <a:gd name="T33" fmla="*/ 83283 h 399"/>
              <a:gd name="T34" fmla="*/ 0 w 497"/>
              <a:gd name="T35" fmla="*/ 146340 h 399"/>
              <a:gd name="T36" fmla="*/ 0 w 497"/>
              <a:gd name="T37" fmla="*/ 410467 h 399"/>
              <a:gd name="T38" fmla="*/ 63560 w 497"/>
              <a:gd name="T39" fmla="*/ 473524 h 399"/>
              <a:gd name="T40" fmla="*/ 530068 w 497"/>
              <a:gd name="T41" fmla="*/ 473524 h 399"/>
              <a:gd name="T42" fmla="*/ 594828 w 497"/>
              <a:gd name="T43" fmla="*/ 410467 h 399"/>
              <a:gd name="T44" fmla="*/ 594828 w 497"/>
              <a:gd name="T45" fmla="*/ 146340 h 399"/>
              <a:gd name="T46" fmla="*/ 530068 w 497"/>
              <a:gd name="T47" fmla="*/ 83283 h 399"/>
              <a:gd name="T48" fmla="*/ 297414 w 497"/>
              <a:gd name="T49" fmla="*/ 410467 h 399"/>
              <a:gd name="T50" fmla="*/ 297414 w 497"/>
              <a:gd name="T51" fmla="*/ 410467 h 399"/>
              <a:gd name="T52" fmla="*/ 147508 w 497"/>
              <a:gd name="T53" fmla="*/ 262937 h 399"/>
              <a:gd name="T54" fmla="*/ 297414 w 497"/>
              <a:gd name="T55" fmla="*/ 115407 h 399"/>
              <a:gd name="T56" fmla="*/ 446121 w 497"/>
              <a:gd name="T57" fmla="*/ 262937 h 399"/>
              <a:gd name="T58" fmla="*/ 297414 w 497"/>
              <a:gd name="T59" fmla="*/ 410467 h 399"/>
              <a:gd name="T60" fmla="*/ 509681 w 497"/>
              <a:gd name="T61" fmla="*/ 189172 h 399"/>
              <a:gd name="T62" fmla="*/ 509681 w 497"/>
              <a:gd name="T63" fmla="*/ 189172 h 399"/>
              <a:gd name="T64" fmla="*/ 488095 w 497"/>
              <a:gd name="T65" fmla="*/ 167756 h 399"/>
              <a:gd name="T66" fmla="*/ 509681 w 497"/>
              <a:gd name="T67" fmla="*/ 146340 h 399"/>
              <a:gd name="T68" fmla="*/ 530068 w 497"/>
              <a:gd name="T69" fmla="*/ 167756 h 399"/>
              <a:gd name="T70" fmla="*/ 509681 w 497"/>
              <a:gd name="T71" fmla="*/ 189172 h 39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97" h="399">
                <a:moveTo>
                  <a:pt x="248" y="150"/>
                </a:moveTo>
                <a:lnTo>
                  <a:pt x="248" y="150"/>
                </a:lnTo>
                <a:cubicBezTo>
                  <a:pt x="203" y="150"/>
                  <a:pt x="177" y="176"/>
                  <a:pt x="177" y="221"/>
                </a:cubicBezTo>
                <a:cubicBezTo>
                  <a:pt x="177" y="266"/>
                  <a:pt x="203" y="292"/>
                  <a:pt x="248" y="292"/>
                </a:cubicBezTo>
                <a:cubicBezTo>
                  <a:pt x="292" y="292"/>
                  <a:pt x="319" y="266"/>
                  <a:pt x="319" y="221"/>
                </a:cubicBezTo>
                <a:cubicBezTo>
                  <a:pt x="319" y="176"/>
                  <a:pt x="292" y="150"/>
                  <a:pt x="248" y="150"/>
                </a:cubicBezTo>
                <a:close/>
                <a:moveTo>
                  <a:pt x="442" y="70"/>
                </a:moveTo>
                <a:lnTo>
                  <a:pt x="442" y="70"/>
                </a:lnTo>
                <a:cubicBezTo>
                  <a:pt x="389" y="70"/>
                  <a:pt x="389" y="70"/>
                  <a:pt x="389" y="70"/>
                </a:cubicBezTo>
                <a:cubicBezTo>
                  <a:pt x="380" y="70"/>
                  <a:pt x="372" y="70"/>
                  <a:pt x="363" y="61"/>
                </a:cubicBezTo>
                <a:cubicBezTo>
                  <a:pt x="354" y="8"/>
                  <a:pt x="354" y="8"/>
                  <a:pt x="354" y="8"/>
                </a:cubicBezTo>
                <a:cubicBezTo>
                  <a:pt x="345" y="8"/>
                  <a:pt x="336" y="0"/>
                  <a:pt x="327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59" y="0"/>
                  <a:pt x="150" y="8"/>
                  <a:pt x="142" y="8"/>
                </a:cubicBezTo>
                <a:cubicBezTo>
                  <a:pt x="123" y="61"/>
                  <a:pt x="123" y="61"/>
                  <a:pt x="123" y="61"/>
                </a:cubicBezTo>
                <a:cubicBezTo>
                  <a:pt x="123" y="70"/>
                  <a:pt x="115" y="70"/>
                  <a:pt x="106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17" y="70"/>
                  <a:pt x="0" y="97"/>
                  <a:pt x="0" y="123"/>
                </a:cubicBezTo>
                <a:cubicBezTo>
                  <a:pt x="0" y="345"/>
                  <a:pt x="0" y="345"/>
                  <a:pt x="0" y="345"/>
                </a:cubicBezTo>
                <a:cubicBezTo>
                  <a:pt x="0" y="372"/>
                  <a:pt x="17" y="398"/>
                  <a:pt x="53" y="398"/>
                </a:cubicBezTo>
                <a:cubicBezTo>
                  <a:pt x="442" y="398"/>
                  <a:pt x="442" y="398"/>
                  <a:pt x="442" y="398"/>
                </a:cubicBezTo>
                <a:cubicBezTo>
                  <a:pt x="470" y="398"/>
                  <a:pt x="496" y="372"/>
                  <a:pt x="496" y="345"/>
                </a:cubicBezTo>
                <a:cubicBezTo>
                  <a:pt x="496" y="123"/>
                  <a:pt x="496" y="123"/>
                  <a:pt x="496" y="123"/>
                </a:cubicBezTo>
                <a:cubicBezTo>
                  <a:pt x="496" y="97"/>
                  <a:pt x="470" y="70"/>
                  <a:pt x="442" y="70"/>
                </a:cubicBezTo>
                <a:close/>
                <a:moveTo>
                  <a:pt x="248" y="345"/>
                </a:moveTo>
                <a:lnTo>
                  <a:pt x="248" y="345"/>
                </a:lnTo>
                <a:cubicBezTo>
                  <a:pt x="177" y="345"/>
                  <a:pt x="123" y="292"/>
                  <a:pt x="123" y="221"/>
                </a:cubicBezTo>
                <a:cubicBezTo>
                  <a:pt x="123" y="150"/>
                  <a:pt x="177" y="97"/>
                  <a:pt x="248" y="97"/>
                </a:cubicBezTo>
                <a:cubicBezTo>
                  <a:pt x="319" y="97"/>
                  <a:pt x="372" y="150"/>
                  <a:pt x="372" y="221"/>
                </a:cubicBezTo>
                <a:cubicBezTo>
                  <a:pt x="372" y="292"/>
                  <a:pt x="319" y="345"/>
                  <a:pt x="248" y="345"/>
                </a:cubicBezTo>
                <a:close/>
                <a:moveTo>
                  <a:pt x="425" y="159"/>
                </a:moveTo>
                <a:lnTo>
                  <a:pt x="425" y="159"/>
                </a:lnTo>
                <a:cubicBezTo>
                  <a:pt x="416" y="159"/>
                  <a:pt x="407" y="150"/>
                  <a:pt x="407" y="141"/>
                </a:cubicBezTo>
                <a:cubicBezTo>
                  <a:pt x="407" y="132"/>
                  <a:pt x="416" y="123"/>
                  <a:pt x="425" y="123"/>
                </a:cubicBezTo>
                <a:cubicBezTo>
                  <a:pt x="433" y="123"/>
                  <a:pt x="442" y="132"/>
                  <a:pt x="442" y="141"/>
                </a:cubicBezTo>
                <a:cubicBezTo>
                  <a:pt x="442" y="150"/>
                  <a:pt x="433" y="159"/>
                  <a:pt x="425" y="1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3" name="Freeform 29"/>
          <p:cNvSpPr>
            <a:spLocks noChangeArrowheads="1"/>
          </p:cNvSpPr>
          <p:nvPr/>
        </p:nvSpPr>
        <p:spPr bwMode="auto">
          <a:xfrm>
            <a:off x="4253230" y="1292225"/>
            <a:ext cx="355600" cy="368935"/>
          </a:xfrm>
          <a:custGeom>
            <a:avLst/>
            <a:gdLst>
              <a:gd name="T0" fmla="*/ 297562 w 444"/>
              <a:gd name="T1" fmla="*/ 403984 h 462"/>
              <a:gd name="T2" fmla="*/ 297562 w 444"/>
              <a:gd name="T3" fmla="*/ 403984 h 462"/>
              <a:gd name="T4" fmla="*/ 383951 w 444"/>
              <a:gd name="T5" fmla="*/ 308083 h 462"/>
              <a:gd name="T6" fmla="*/ 531532 w 444"/>
              <a:gd name="T7" fmla="*/ 85112 h 462"/>
              <a:gd name="T8" fmla="*/ 511135 w 444"/>
              <a:gd name="T9" fmla="*/ 63535 h 462"/>
              <a:gd name="T10" fmla="*/ 415147 w 444"/>
              <a:gd name="T11" fmla="*/ 63535 h 462"/>
              <a:gd name="T12" fmla="*/ 266366 w 444"/>
              <a:gd name="T13" fmla="*/ 0 h 462"/>
              <a:gd name="T14" fmla="*/ 117585 w 444"/>
              <a:gd name="T15" fmla="*/ 63535 h 462"/>
              <a:gd name="T16" fmla="*/ 21597 w 444"/>
              <a:gd name="T17" fmla="*/ 63535 h 462"/>
              <a:gd name="T18" fmla="*/ 0 w 444"/>
              <a:gd name="T19" fmla="*/ 85112 h 462"/>
              <a:gd name="T20" fmla="*/ 148781 w 444"/>
              <a:gd name="T21" fmla="*/ 308083 h 462"/>
              <a:gd name="T22" fmla="*/ 233970 w 444"/>
              <a:gd name="T23" fmla="*/ 403984 h 462"/>
              <a:gd name="T24" fmla="*/ 233970 w 444"/>
              <a:gd name="T25" fmla="*/ 445941 h 462"/>
              <a:gd name="T26" fmla="*/ 128384 w 444"/>
              <a:gd name="T27" fmla="*/ 498687 h 462"/>
              <a:gd name="T28" fmla="*/ 266366 w 444"/>
              <a:gd name="T29" fmla="*/ 552631 h 462"/>
              <a:gd name="T30" fmla="*/ 393550 w 444"/>
              <a:gd name="T31" fmla="*/ 498687 h 462"/>
              <a:gd name="T32" fmla="*/ 297562 w 444"/>
              <a:gd name="T33" fmla="*/ 445941 h 462"/>
              <a:gd name="T34" fmla="*/ 297562 w 444"/>
              <a:gd name="T35" fmla="*/ 403984 h 462"/>
              <a:gd name="T36" fmla="*/ 383951 w 444"/>
              <a:gd name="T37" fmla="*/ 254138 h 462"/>
              <a:gd name="T38" fmla="*/ 383951 w 444"/>
              <a:gd name="T39" fmla="*/ 254138 h 462"/>
              <a:gd name="T40" fmla="*/ 415147 w 444"/>
              <a:gd name="T41" fmla="*/ 106690 h 462"/>
              <a:gd name="T42" fmla="*/ 489538 w 444"/>
              <a:gd name="T43" fmla="*/ 106690 h 462"/>
              <a:gd name="T44" fmla="*/ 383951 w 444"/>
              <a:gd name="T45" fmla="*/ 254138 h 462"/>
              <a:gd name="T46" fmla="*/ 266366 w 444"/>
              <a:gd name="T47" fmla="*/ 43156 h 462"/>
              <a:gd name="T48" fmla="*/ 266366 w 444"/>
              <a:gd name="T49" fmla="*/ 43156 h 462"/>
              <a:gd name="T50" fmla="*/ 383951 w 444"/>
              <a:gd name="T51" fmla="*/ 85112 h 462"/>
              <a:gd name="T52" fmla="*/ 266366 w 444"/>
              <a:gd name="T53" fmla="*/ 137858 h 462"/>
              <a:gd name="T54" fmla="*/ 148781 w 444"/>
              <a:gd name="T55" fmla="*/ 85112 h 462"/>
              <a:gd name="T56" fmla="*/ 266366 w 444"/>
              <a:gd name="T57" fmla="*/ 43156 h 462"/>
              <a:gd name="T58" fmla="*/ 43194 w 444"/>
              <a:gd name="T59" fmla="*/ 106690 h 462"/>
              <a:gd name="T60" fmla="*/ 43194 w 444"/>
              <a:gd name="T61" fmla="*/ 106690 h 462"/>
              <a:gd name="T62" fmla="*/ 117585 w 444"/>
              <a:gd name="T63" fmla="*/ 106690 h 462"/>
              <a:gd name="T64" fmla="*/ 148781 w 444"/>
              <a:gd name="T65" fmla="*/ 254138 h 462"/>
              <a:gd name="T66" fmla="*/ 43194 w 444"/>
              <a:gd name="T67" fmla="*/ 106690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090160" y="1087293"/>
            <a:ext cx="548132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400" b="1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sym typeface="+mn-ea"/>
              </a:rPr>
              <a:t>Feedforward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+mn-ea"/>
              </a:rPr>
              <a:t> </a:t>
            </a:r>
            <a:r>
              <a:rPr lang="en-US" altLang="zh-CN" sz="2400" noProof="0" dirty="0">
                <a:ln>
                  <a:noFill/>
                </a:ln>
                <a:uLnTx/>
                <a:uFillTx/>
                <a:latin typeface="+mn-ea"/>
                <a:sym typeface="+mn-ea"/>
              </a:rPr>
              <a:t>Network Architectures</a:t>
            </a:r>
            <a:endParaRPr lang="en-US" altLang="zh-CN" sz="240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ea"/>
              <a:sym typeface="+mn-ea"/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+mn-ea"/>
              </a:rPr>
              <a:t>versus </a:t>
            </a:r>
            <a:endParaRPr lang="en-US" altLang="zh-CN" sz="240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ea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400" b="1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sym typeface="+mn-ea"/>
              </a:rPr>
              <a:t>Recurrent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+mn-ea"/>
              </a:rPr>
              <a:t> Network Architectures</a:t>
            </a:r>
            <a:endParaRPr lang="en-US" altLang="zh-CN" sz="240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ea"/>
              <a:sym typeface="+mn-ea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7000"/>
            <a:ext cx="4577080" cy="2110105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5742940" y="3805555"/>
            <a:ext cx="61702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070C0"/>
                </a:solidFill>
              </a:rPr>
              <a:t>NN</a:t>
            </a:r>
            <a:r>
              <a:rPr lang="zh-CN" altLang="en-US"/>
              <a:t>：</a:t>
            </a:r>
            <a:r>
              <a:rPr lang="en-US" altLang="zh-CN"/>
              <a:t>	</a:t>
            </a:r>
            <a:r>
              <a:rPr lang="zh-CN" altLang="en-US"/>
              <a:t>神经网络</a:t>
            </a:r>
            <a:r>
              <a:rPr lang="en-US" altLang="zh-CN"/>
              <a:t> 	Neural Network</a:t>
            </a:r>
            <a:endParaRPr lang="en-US" altLang="zh-CN"/>
          </a:p>
          <a:p>
            <a:endParaRPr lang="en-US" altLang="zh-CN"/>
          </a:p>
          <a:p>
            <a:r>
              <a:rPr lang="en-US" altLang="zh-CN" b="1">
                <a:solidFill>
                  <a:srgbClr val="0070C0"/>
                </a:solidFill>
              </a:rPr>
              <a:t>CNN</a:t>
            </a:r>
            <a:r>
              <a:rPr lang="en-US" altLang="zh-CN"/>
              <a:t>:	</a:t>
            </a:r>
            <a:r>
              <a:rPr lang="zh-CN" altLang="en-US"/>
              <a:t>卷积神经网络</a:t>
            </a:r>
            <a:r>
              <a:rPr lang="en-US" altLang="zh-CN"/>
              <a:t>	Convolutional Neural Network</a:t>
            </a:r>
            <a:endParaRPr lang="en-US" altLang="zh-CN"/>
          </a:p>
          <a:p>
            <a:endParaRPr lang="en-US" altLang="zh-CN"/>
          </a:p>
          <a:p>
            <a:r>
              <a:rPr lang="en-US" altLang="zh-CN" b="1">
                <a:solidFill>
                  <a:srgbClr val="0070C0"/>
                </a:solidFill>
              </a:rPr>
              <a:t>RNN</a:t>
            </a:r>
            <a:r>
              <a:rPr lang="en-US" altLang="zh-CN"/>
              <a:t>:	</a:t>
            </a:r>
            <a:r>
              <a:rPr lang="zh-CN" altLang="en-US"/>
              <a:t>循环神经网络</a:t>
            </a:r>
            <a:r>
              <a:rPr lang="en-US" altLang="zh-CN"/>
              <a:t>	Recurrent </a:t>
            </a:r>
            <a:r>
              <a:rPr lang="en-US" altLang="zh-CN">
                <a:sym typeface="+mn-ea"/>
              </a:rPr>
              <a:t>Neural Network</a:t>
            </a:r>
            <a:endParaRPr lang="en-US" altLang="zh-CN">
              <a:sym typeface="+mn-ea"/>
            </a:endParaRPr>
          </a:p>
          <a:p>
            <a:endParaRPr lang="en-US" altLang="zh-CN"/>
          </a:p>
          <a:p>
            <a:r>
              <a:rPr lang="en-US" altLang="zh-CN" b="1">
                <a:solidFill>
                  <a:srgbClr val="0070C0"/>
                </a:solidFill>
              </a:rPr>
              <a:t>RPN</a:t>
            </a:r>
            <a:r>
              <a:rPr lang="en-US" altLang="zh-CN"/>
              <a:t>:	 </a:t>
            </a:r>
            <a:r>
              <a:rPr lang="zh-CN" altLang="en-US"/>
              <a:t>区域生成网络</a:t>
            </a:r>
            <a:r>
              <a:rPr lang="en-US" altLang="zh-CN"/>
              <a:t>	Region Proposal Network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  <a:sym typeface="+mn-ea"/>
              </a:rPr>
              <a:t>03 </a:t>
            </a:r>
            <a:r>
              <a:rPr lang="zh-CN" altLang="en-US" sz="2000" dirty="0" err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  <a:sym typeface="+mn-ea"/>
              </a:rPr>
              <a:t>研究内容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6" name="组合 65"/>
          <p:cNvGrpSpPr/>
          <p:nvPr>
            <p:custDataLst>
              <p:tags r:id="rId1"/>
            </p:custDataLst>
          </p:nvPr>
        </p:nvGrpSpPr>
        <p:grpSpPr>
          <a:xfrm>
            <a:off x="3672264" y="2563646"/>
            <a:ext cx="2494721" cy="575353"/>
            <a:chOff x="5644787" y="2096154"/>
            <a:chExt cx="2494721" cy="575353"/>
          </a:xfrm>
          <a:solidFill>
            <a:schemeClr val="bg1">
              <a:lumMod val="75000"/>
            </a:schemeClr>
          </a:solidFill>
        </p:grpSpPr>
        <p:sp>
          <p:nvSpPr>
            <p:cNvPr id="67" name="矩形 66"/>
            <p:cNvSpPr/>
            <p:nvPr>
              <p:custDataLst>
                <p:tags r:id="rId2"/>
              </p:custDataLst>
            </p:nvPr>
          </p:nvSpPr>
          <p:spPr>
            <a:xfrm>
              <a:off x="5951113" y="2106202"/>
              <a:ext cx="2188395" cy="544531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ea"/>
                  <a:cs typeface="+mn-cs"/>
                </a:rPr>
                <a:t>早期</a:t>
              </a:r>
              <a:r>
                <a:rPr kumimoji="0" lang="zh-CN" altLang="en-US" sz="14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ea"/>
                  <a:cs typeface="+mn-cs"/>
                </a:rPr>
                <a:t>神经网络</a:t>
              </a:r>
              <a:endParaRPr kumimoji="0" lang="zh-CN" altLang="en-US" sz="1400" b="0" i="0" u="none" strike="noStrike" kern="1200" cap="none" spc="6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68" name="椭圆 67"/>
            <p:cNvSpPr/>
            <p:nvPr>
              <p:custDataLst>
                <p:tags r:id="rId3"/>
              </p:custDataLst>
            </p:nvPr>
          </p:nvSpPr>
          <p:spPr>
            <a:xfrm>
              <a:off x="5644787" y="2096154"/>
              <a:ext cx="575353" cy="575353"/>
            </a:xfrm>
            <a:prstGeom prst="ellipse">
              <a:avLst/>
            </a:prstGeom>
            <a:solidFill>
              <a:srgbClr val="003F8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ea"/>
                  <a:cs typeface="+mn-cs"/>
                </a:rPr>
                <a:t>1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pic>
        <p:nvPicPr>
          <p:cNvPr id="36868" name="图片 47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600893" y="1039178"/>
            <a:ext cx="3336925" cy="528478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"/>
          <p:cNvGrpSpPr/>
          <p:nvPr>
            <p:custDataLst>
              <p:tags r:id="rId5"/>
            </p:custDataLst>
          </p:nvPr>
        </p:nvGrpSpPr>
        <p:grpSpPr>
          <a:xfrm>
            <a:off x="6631305" y="2017713"/>
            <a:ext cx="2945765" cy="576262"/>
            <a:chOff x="5347295" y="2106202"/>
            <a:chExt cx="2945391" cy="575353"/>
          </a:xfrm>
          <a:solidFill>
            <a:srgbClr val="003F88"/>
          </a:solidFill>
        </p:grpSpPr>
        <p:sp>
          <p:nvSpPr>
            <p:cNvPr id="3" name="矩形 2"/>
            <p:cNvSpPr/>
            <p:nvPr>
              <p:custDataLst>
                <p:tags r:id="rId6"/>
              </p:custDataLst>
            </p:nvPr>
          </p:nvSpPr>
          <p:spPr>
            <a:xfrm>
              <a:off x="5347295" y="2106202"/>
              <a:ext cx="2630471" cy="5446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ea"/>
                  <a:cs typeface="+mn-cs"/>
                </a:rPr>
                <a:t>循环神经元网络</a:t>
              </a:r>
              <a:endParaRPr kumimoji="0" lang="zh-CN" altLang="en-US" sz="1800" b="0" i="0" u="none" strike="noStrike" kern="1200" cap="none" spc="6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7" name="椭圆 26"/>
            <p:cNvSpPr/>
            <p:nvPr>
              <p:custDataLst>
                <p:tags r:id="rId7"/>
              </p:custDataLst>
            </p:nvPr>
          </p:nvSpPr>
          <p:spPr>
            <a:xfrm>
              <a:off x="7717333" y="2106202"/>
              <a:ext cx="575353" cy="57535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ea"/>
                  <a:cs typeface="+mn-cs"/>
                </a:rPr>
                <a:t>3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69" name="组合 68"/>
          <p:cNvGrpSpPr/>
          <p:nvPr>
            <p:custDataLst>
              <p:tags r:id="rId8"/>
            </p:custDataLst>
          </p:nvPr>
        </p:nvGrpSpPr>
        <p:grpSpPr>
          <a:xfrm>
            <a:off x="3576203" y="3670908"/>
            <a:ext cx="2499801" cy="575353"/>
            <a:chOff x="5644787" y="2096154"/>
            <a:chExt cx="2499801" cy="575353"/>
          </a:xfrm>
          <a:solidFill>
            <a:schemeClr val="bg1">
              <a:lumMod val="75000"/>
            </a:schemeClr>
          </a:solidFill>
        </p:grpSpPr>
        <p:sp>
          <p:nvSpPr>
            <p:cNvPr id="70" name="矩形 69"/>
            <p:cNvSpPr/>
            <p:nvPr>
              <p:custDataLst>
                <p:tags r:id="rId9"/>
              </p:custDataLst>
            </p:nvPr>
          </p:nvSpPr>
          <p:spPr>
            <a:xfrm>
              <a:off x="5956193" y="2106202"/>
              <a:ext cx="2188395" cy="544531"/>
            </a:xfrm>
            <a:prstGeom prst="rect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60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ea"/>
                  <a:cs typeface="+mn-cs"/>
                </a:rPr>
                <a:t>改进</a:t>
              </a:r>
              <a:endParaRPr kumimoji="0" lang="zh-CN" altLang="en-US" sz="1600" b="0" i="0" u="none" strike="noStrike" kern="1200" cap="none" spc="6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71" name="椭圆 70"/>
            <p:cNvSpPr/>
            <p:nvPr>
              <p:custDataLst>
                <p:tags r:id="rId10"/>
              </p:custDataLst>
            </p:nvPr>
          </p:nvSpPr>
          <p:spPr>
            <a:xfrm>
              <a:off x="5644787" y="2096154"/>
              <a:ext cx="575353" cy="575353"/>
            </a:xfrm>
            <a:prstGeom prst="ellipse">
              <a:avLst/>
            </a:prstGeom>
            <a:solidFill>
              <a:srgbClr val="003F8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ea"/>
                  <a:cs typeface="+mn-cs"/>
                </a:rPr>
                <a:t>2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48" name="文本框 47"/>
          <p:cNvSpPr txBox="1"/>
          <p:nvPr>
            <p:custDataLst>
              <p:tags r:id="rId11"/>
            </p:custDataLst>
          </p:nvPr>
        </p:nvSpPr>
        <p:spPr>
          <a:xfrm>
            <a:off x="-108585" y="2387600"/>
            <a:ext cx="3780790" cy="577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 fontAlgn="auto">
              <a:lnSpc>
                <a:spcPct val="2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sym typeface="Arial" panose="020B0604020202020204" pitchFamily="34" charset="0"/>
              </a:rPr>
              <a:t>具有输入层和输出层的感知器</a:t>
            </a:r>
            <a:endParaRPr lang="zh-CN" altLang="en-US" sz="2000" dirty="0">
              <a:solidFill>
                <a:schemeClr val="tx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99085" y="3762375"/>
            <a:ext cx="57372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zh-CN" altLang="en-US">
                <a:solidFill>
                  <a:srgbClr val="FF0000"/>
                </a:solidFill>
              </a:rPr>
              <a:t>“深度”</a:t>
            </a:r>
            <a:r>
              <a:rPr lang="zh-CN" altLang="en-US"/>
              <a:t>网络。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包含更多的隐藏层。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可以通过计算机科学的新学习策略进行训练。</a:t>
            </a:r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299085" y="5085715"/>
            <a:ext cx="5236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但以上都是严格的</a:t>
            </a:r>
            <a:r>
              <a:rPr lang="zh-CN" altLang="en-US" sz="2400">
                <a:solidFill>
                  <a:srgbClr val="FF0000"/>
                </a:solidFill>
              </a:rPr>
              <a:t>前馈神经网路</a:t>
            </a:r>
            <a:r>
              <a:rPr lang="zh-CN" altLang="en-US" sz="2400"/>
              <a:t>。</a:t>
            </a:r>
            <a:endParaRPr lang="zh-CN" altLang="en-US" sz="2400"/>
          </a:p>
        </p:txBody>
      </p:sp>
      <p:sp>
        <p:nvSpPr>
          <p:cNvPr id="54" name="文本框 53"/>
          <p:cNvSpPr txBox="1"/>
          <p:nvPr/>
        </p:nvSpPr>
        <p:spPr>
          <a:xfrm>
            <a:off x="6734175" y="2736215"/>
            <a:ext cx="57556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大脑中的神经网络是高度循环的。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=&gt; RNN</a:t>
            </a:r>
            <a:r>
              <a:rPr lang="zh-CN" altLang="en-US"/>
              <a:t>的开发训练尤为重要</a:t>
            </a:r>
            <a:r>
              <a:rPr lang="en-US" altLang="zh-CN"/>
              <a:t>!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目前，RNN在</a:t>
            </a:r>
            <a:r>
              <a:rPr lang="en-US" altLang="zh-CN">
                <a:solidFill>
                  <a:srgbClr val="FF0000"/>
                </a:solidFill>
              </a:rPr>
              <a:t>视觉或声学序列</a:t>
            </a:r>
            <a:r>
              <a:rPr lang="en-US" altLang="zh-CN"/>
              <a:t>的自动分析中最成功。</a:t>
            </a:r>
            <a:endParaRPr lang="en-US" altLang="zh-CN"/>
          </a:p>
        </p:txBody>
      </p:sp>
      <p:pic>
        <p:nvPicPr>
          <p:cNvPr id="101" name="图片 100"/>
          <p:cNvPicPr/>
          <p:nvPr/>
        </p:nvPicPr>
        <p:blipFill>
          <a:blip r:embed="rId12"/>
          <a:stretch>
            <a:fillRect/>
          </a:stretch>
        </p:blipFill>
        <p:spPr>
          <a:xfrm>
            <a:off x="299085" y="874395"/>
            <a:ext cx="2878455" cy="1807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13"/>
          <a:stretch>
            <a:fillRect/>
          </a:stretch>
        </p:blipFill>
        <p:spPr>
          <a:xfrm>
            <a:off x="6939280" y="4212590"/>
            <a:ext cx="3871595" cy="277368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7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750"/>
                            </p:stCondLst>
                            <p:childTnLst>
                              <p:par>
                                <p:cTn id="1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组合 701"/>
          <p:cNvGrpSpPr/>
          <p:nvPr/>
        </p:nvGrpSpPr>
        <p:grpSpPr>
          <a:xfrm>
            <a:off x="2646680" y="49530"/>
            <a:ext cx="6897370" cy="6887210"/>
            <a:chOff x="8645299" y="-830263"/>
            <a:chExt cx="7618413" cy="7602538"/>
          </a:xfrm>
          <a:solidFill>
            <a:srgbClr val="00458E">
              <a:alpha val="6000"/>
            </a:srgbClr>
          </a:solidFill>
        </p:grpSpPr>
        <p:sp>
          <p:nvSpPr>
            <p:cNvPr id="764" name="Freeform 75"/>
            <p:cNvSpPr>
              <a:spLocks noEditPoints="1"/>
            </p:cNvSpPr>
            <p:nvPr/>
          </p:nvSpPr>
          <p:spPr bwMode="auto">
            <a:xfrm>
              <a:off x="8645299" y="-830263"/>
              <a:ext cx="7618413" cy="7602538"/>
            </a:xfrm>
            <a:custGeom>
              <a:avLst/>
              <a:gdLst>
                <a:gd name="T0" fmla="*/ 1106 w 2412"/>
                <a:gd name="T1" fmla="*/ 2355 h 2406"/>
                <a:gd name="T2" fmla="*/ 435 w 2412"/>
                <a:gd name="T3" fmla="*/ 2057 h 2406"/>
                <a:gd name="T4" fmla="*/ 57 w 2412"/>
                <a:gd name="T5" fmla="*/ 1368 h 2406"/>
                <a:gd name="T6" fmla="*/ 118 w 2412"/>
                <a:gd name="T7" fmla="*/ 767 h 2406"/>
                <a:gd name="T8" fmla="*/ 811 w 2412"/>
                <a:gd name="T9" fmla="*/ 78 h 2406"/>
                <a:gd name="T10" fmla="*/ 1443 w 2412"/>
                <a:gd name="T11" fmla="*/ 26 h 2406"/>
                <a:gd name="T12" fmla="*/ 2296 w 2412"/>
                <a:gd name="T13" fmla="*/ 701 h 2406"/>
                <a:gd name="T14" fmla="*/ 2304 w 2412"/>
                <a:gd name="T15" fmla="*/ 1645 h 2406"/>
                <a:gd name="T16" fmla="*/ 1649 w 2412"/>
                <a:gd name="T17" fmla="*/ 2280 h 2406"/>
                <a:gd name="T18" fmla="*/ 1257 w 2412"/>
                <a:gd name="T19" fmla="*/ 2363 h 2406"/>
                <a:gd name="T20" fmla="*/ 2266 w 2412"/>
                <a:gd name="T21" fmla="*/ 754 h 2406"/>
                <a:gd name="T22" fmla="*/ 121 w 2412"/>
                <a:gd name="T23" fmla="*/ 919 h 2406"/>
                <a:gd name="T24" fmla="*/ 2125 w 2412"/>
                <a:gd name="T25" fmla="*/ 1861 h 2406"/>
                <a:gd name="T26" fmla="*/ 2275 w 2412"/>
                <a:gd name="T27" fmla="*/ 773 h 2406"/>
                <a:gd name="T28" fmla="*/ 2259 w 2412"/>
                <a:gd name="T29" fmla="*/ 853 h 2406"/>
                <a:gd name="T30" fmla="*/ 2163 w 2412"/>
                <a:gd name="T31" fmla="*/ 912 h 2406"/>
                <a:gd name="T32" fmla="*/ 2031 w 2412"/>
                <a:gd name="T33" fmla="*/ 918 h 2406"/>
                <a:gd name="T34" fmla="*/ 2013 w 2412"/>
                <a:gd name="T35" fmla="*/ 929 h 2406"/>
                <a:gd name="T36" fmla="*/ 2035 w 2412"/>
                <a:gd name="T37" fmla="*/ 966 h 2406"/>
                <a:gd name="T38" fmla="*/ 1970 w 2412"/>
                <a:gd name="T39" fmla="*/ 979 h 2406"/>
                <a:gd name="T40" fmla="*/ 1872 w 2412"/>
                <a:gd name="T41" fmla="*/ 996 h 2406"/>
                <a:gd name="T42" fmla="*/ 1842 w 2412"/>
                <a:gd name="T43" fmla="*/ 942 h 2406"/>
                <a:gd name="T44" fmla="*/ 1925 w 2412"/>
                <a:gd name="T45" fmla="*/ 935 h 2406"/>
                <a:gd name="T46" fmla="*/ 1826 w 2412"/>
                <a:gd name="T47" fmla="*/ 852 h 2406"/>
                <a:gd name="T48" fmla="*/ 1886 w 2412"/>
                <a:gd name="T49" fmla="*/ 861 h 2406"/>
                <a:gd name="T50" fmla="*/ 1987 w 2412"/>
                <a:gd name="T51" fmla="*/ 894 h 2406"/>
                <a:gd name="T52" fmla="*/ 2074 w 2412"/>
                <a:gd name="T53" fmla="*/ 910 h 2406"/>
                <a:gd name="T54" fmla="*/ 2018 w 2412"/>
                <a:gd name="T55" fmla="*/ 883 h 2406"/>
                <a:gd name="T56" fmla="*/ 1910 w 2412"/>
                <a:gd name="T57" fmla="*/ 815 h 2406"/>
                <a:gd name="T58" fmla="*/ 2081 w 2412"/>
                <a:gd name="T59" fmla="*/ 840 h 2406"/>
                <a:gd name="T60" fmla="*/ 1994 w 2412"/>
                <a:gd name="T61" fmla="*/ 808 h 2406"/>
                <a:gd name="T62" fmla="*/ 2031 w 2412"/>
                <a:gd name="T63" fmla="*/ 716 h 2406"/>
                <a:gd name="T64" fmla="*/ 2059 w 2412"/>
                <a:gd name="T65" fmla="*/ 689 h 2406"/>
                <a:gd name="T66" fmla="*/ 2049 w 2412"/>
                <a:gd name="T67" fmla="*/ 805 h 2406"/>
                <a:gd name="T68" fmla="*/ 2101 w 2412"/>
                <a:gd name="T69" fmla="*/ 781 h 2406"/>
                <a:gd name="T70" fmla="*/ 2122 w 2412"/>
                <a:gd name="T71" fmla="*/ 746 h 2406"/>
                <a:gd name="T72" fmla="*/ 2167 w 2412"/>
                <a:gd name="T73" fmla="*/ 753 h 2406"/>
                <a:gd name="T74" fmla="*/ 2266 w 2412"/>
                <a:gd name="T75" fmla="*/ 754 h 2406"/>
                <a:gd name="T76" fmla="*/ 2158 w 2412"/>
                <a:gd name="T77" fmla="*/ 848 h 2406"/>
                <a:gd name="T78" fmla="*/ 2151 w 2412"/>
                <a:gd name="T79" fmla="*/ 869 h 2406"/>
                <a:gd name="T80" fmla="*/ 2169 w 2412"/>
                <a:gd name="T81" fmla="*/ 822 h 2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2" h="2406">
                  <a:moveTo>
                    <a:pt x="1189" y="2363"/>
                  </a:moveTo>
                  <a:cubicBezTo>
                    <a:pt x="1161" y="2360"/>
                    <a:pt x="1134" y="2358"/>
                    <a:pt x="1106" y="2355"/>
                  </a:cubicBezTo>
                  <a:cubicBezTo>
                    <a:pt x="947" y="2340"/>
                    <a:pt x="797" y="2293"/>
                    <a:pt x="657" y="2217"/>
                  </a:cubicBezTo>
                  <a:cubicBezTo>
                    <a:pt x="577" y="2172"/>
                    <a:pt x="503" y="2119"/>
                    <a:pt x="435" y="2057"/>
                  </a:cubicBezTo>
                  <a:cubicBezTo>
                    <a:pt x="330" y="1963"/>
                    <a:pt x="245" y="1855"/>
                    <a:pt x="179" y="1731"/>
                  </a:cubicBezTo>
                  <a:cubicBezTo>
                    <a:pt x="118" y="1617"/>
                    <a:pt x="78" y="1496"/>
                    <a:pt x="57" y="1368"/>
                  </a:cubicBezTo>
                  <a:cubicBezTo>
                    <a:pt x="42" y="1274"/>
                    <a:pt x="40" y="1178"/>
                    <a:pt x="47" y="1083"/>
                  </a:cubicBezTo>
                  <a:cubicBezTo>
                    <a:pt x="55" y="975"/>
                    <a:pt x="79" y="869"/>
                    <a:pt x="118" y="767"/>
                  </a:cubicBezTo>
                  <a:cubicBezTo>
                    <a:pt x="171" y="631"/>
                    <a:pt x="245" y="507"/>
                    <a:pt x="343" y="398"/>
                  </a:cubicBezTo>
                  <a:cubicBezTo>
                    <a:pt x="473" y="254"/>
                    <a:pt x="629" y="146"/>
                    <a:pt x="811" y="78"/>
                  </a:cubicBezTo>
                  <a:cubicBezTo>
                    <a:pt x="904" y="43"/>
                    <a:pt x="1001" y="21"/>
                    <a:pt x="1099" y="11"/>
                  </a:cubicBezTo>
                  <a:cubicBezTo>
                    <a:pt x="1215" y="0"/>
                    <a:pt x="1329" y="4"/>
                    <a:pt x="1443" y="26"/>
                  </a:cubicBezTo>
                  <a:cubicBezTo>
                    <a:pt x="1633" y="62"/>
                    <a:pt x="1803" y="141"/>
                    <a:pt x="1955" y="262"/>
                  </a:cubicBezTo>
                  <a:cubicBezTo>
                    <a:pt x="2104" y="381"/>
                    <a:pt x="2217" y="528"/>
                    <a:pt x="2296" y="701"/>
                  </a:cubicBezTo>
                  <a:cubicBezTo>
                    <a:pt x="2348" y="816"/>
                    <a:pt x="2381" y="936"/>
                    <a:pt x="2393" y="1061"/>
                  </a:cubicBezTo>
                  <a:cubicBezTo>
                    <a:pt x="2412" y="1263"/>
                    <a:pt x="2385" y="1458"/>
                    <a:pt x="2304" y="1645"/>
                  </a:cubicBezTo>
                  <a:cubicBezTo>
                    <a:pt x="2259" y="1751"/>
                    <a:pt x="2199" y="1849"/>
                    <a:pt x="2124" y="1937"/>
                  </a:cubicBezTo>
                  <a:cubicBezTo>
                    <a:pt x="1994" y="2091"/>
                    <a:pt x="1836" y="2206"/>
                    <a:pt x="1649" y="2280"/>
                  </a:cubicBezTo>
                  <a:cubicBezTo>
                    <a:pt x="1532" y="2326"/>
                    <a:pt x="1410" y="2353"/>
                    <a:pt x="1284" y="2358"/>
                  </a:cubicBezTo>
                  <a:cubicBezTo>
                    <a:pt x="1275" y="2359"/>
                    <a:pt x="1266" y="2361"/>
                    <a:pt x="1257" y="2363"/>
                  </a:cubicBezTo>
                  <a:cubicBezTo>
                    <a:pt x="1234" y="2363"/>
                    <a:pt x="1212" y="2363"/>
                    <a:pt x="1189" y="2363"/>
                  </a:cubicBezTo>
                  <a:close/>
                  <a:moveTo>
                    <a:pt x="2266" y="754"/>
                  </a:moveTo>
                  <a:cubicBezTo>
                    <a:pt x="2129" y="397"/>
                    <a:pt x="1740" y="51"/>
                    <a:pt x="1218" y="52"/>
                  </a:cubicBezTo>
                  <a:cubicBezTo>
                    <a:pt x="699" y="52"/>
                    <a:pt x="246" y="408"/>
                    <a:pt x="121" y="919"/>
                  </a:cubicBezTo>
                  <a:cubicBezTo>
                    <a:pt x="0" y="1416"/>
                    <a:pt x="233" y="1979"/>
                    <a:pt x="768" y="2219"/>
                  </a:cubicBezTo>
                  <a:cubicBezTo>
                    <a:pt x="1188" y="2406"/>
                    <a:pt x="1766" y="2330"/>
                    <a:pt x="2125" y="1861"/>
                  </a:cubicBezTo>
                  <a:cubicBezTo>
                    <a:pt x="2244" y="1706"/>
                    <a:pt x="2315" y="1529"/>
                    <a:pt x="2341" y="1334"/>
                  </a:cubicBezTo>
                  <a:cubicBezTo>
                    <a:pt x="2367" y="1140"/>
                    <a:pt x="2345" y="952"/>
                    <a:pt x="2275" y="773"/>
                  </a:cubicBezTo>
                  <a:cubicBezTo>
                    <a:pt x="2261" y="788"/>
                    <a:pt x="2247" y="802"/>
                    <a:pt x="2233" y="816"/>
                  </a:cubicBezTo>
                  <a:cubicBezTo>
                    <a:pt x="2250" y="820"/>
                    <a:pt x="2260" y="827"/>
                    <a:pt x="2259" y="853"/>
                  </a:cubicBezTo>
                  <a:cubicBezTo>
                    <a:pt x="2258" y="874"/>
                    <a:pt x="2252" y="881"/>
                    <a:pt x="2236" y="887"/>
                  </a:cubicBezTo>
                  <a:cubicBezTo>
                    <a:pt x="2212" y="896"/>
                    <a:pt x="2187" y="904"/>
                    <a:pt x="2163" y="912"/>
                  </a:cubicBezTo>
                  <a:cubicBezTo>
                    <a:pt x="2155" y="945"/>
                    <a:pt x="2133" y="967"/>
                    <a:pt x="2098" y="942"/>
                  </a:cubicBezTo>
                  <a:cubicBezTo>
                    <a:pt x="2079" y="929"/>
                    <a:pt x="2054" y="925"/>
                    <a:pt x="2031" y="918"/>
                  </a:cubicBezTo>
                  <a:cubicBezTo>
                    <a:pt x="2027" y="917"/>
                    <a:pt x="2022" y="921"/>
                    <a:pt x="2017" y="922"/>
                  </a:cubicBezTo>
                  <a:cubicBezTo>
                    <a:pt x="2016" y="924"/>
                    <a:pt x="2014" y="927"/>
                    <a:pt x="2013" y="929"/>
                  </a:cubicBezTo>
                  <a:cubicBezTo>
                    <a:pt x="2019" y="932"/>
                    <a:pt x="2025" y="935"/>
                    <a:pt x="2030" y="939"/>
                  </a:cubicBezTo>
                  <a:cubicBezTo>
                    <a:pt x="2041" y="946"/>
                    <a:pt x="2044" y="955"/>
                    <a:pt x="2035" y="966"/>
                  </a:cubicBezTo>
                  <a:cubicBezTo>
                    <a:pt x="2026" y="975"/>
                    <a:pt x="2017" y="985"/>
                    <a:pt x="2003" y="974"/>
                  </a:cubicBezTo>
                  <a:cubicBezTo>
                    <a:pt x="1990" y="964"/>
                    <a:pt x="1980" y="968"/>
                    <a:pt x="1970" y="979"/>
                  </a:cubicBezTo>
                  <a:cubicBezTo>
                    <a:pt x="1966" y="984"/>
                    <a:pt x="1961" y="989"/>
                    <a:pt x="1957" y="994"/>
                  </a:cubicBezTo>
                  <a:cubicBezTo>
                    <a:pt x="1922" y="1036"/>
                    <a:pt x="1908" y="1040"/>
                    <a:pt x="1872" y="996"/>
                  </a:cubicBezTo>
                  <a:cubicBezTo>
                    <a:pt x="1859" y="980"/>
                    <a:pt x="1849" y="963"/>
                    <a:pt x="1837" y="947"/>
                  </a:cubicBezTo>
                  <a:cubicBezTo>
                    <a:pt x="1839" y="946"/>
                    <a:pt x="1841" y="944"/>
                    <a:pt x="1842" y="942"/>
                  </a:cubicBezTo>
                  <a:cubicBezTo>
                    <a:pt x="1857" y="948"/>
                    <a:pt x="1870" y="955"/>
                    <a:pt x="1885" y="960"/>
                  </a:cubicBezTo>
                  <a:cubicBezTo>
                    <a:pt x="1906" y="968"/>
                    <a:pt x="1912" y="946"/>
                    <a:pt x="1925" y="935"/>
                  </a:cubicBezTo>
                  <a:cubicBezTo>
                    <a:pt x="1911" y="928"/>
                    <a:pt x="1896" y="921"/>
                    <a:pt x="1881" y="918"/>
                  </a:cubicBezTo>
                  <a:cubicBezTo>
                    <a:pt x="1840" y="911"/>
                    <a:pt x="1832" y="893"/>
                    <a:pt x="1826" y="852"/>
                  </a:cubicBezTo>
                  <a:cubicBezTo>
                    <a:pt x="1825" y="844"/>
                    <a:pt x="1833" y="834"/>
                    <a:pt x="1837" y="826"/>
                  </a:cubicBezTo>
                  <a:cubicBezTo>
                    <a:pt x="1856" y="840"/>
                    <a:pt x="1870" y="853"/>
                    <a:pt x="1886" y="861"/>
                  </a:cubicBezTo>
                  <a:cubicBezTo>
                    <a:pt x="1914" y="874"/>
                    <a:pt x="1943" y="883"/>
                    <a:pt x="1971" y="894"/>
                  </a:cubicBezTo>
                  <a:cubicBezTo>
                    <a:pt x="1976" y="895"/>
                    <a:pt x="1983" y="896"/>
                    <a:pt x="1987" y="894"/>
                  </a:cubicBezTo>
                  <a:cubicBezTo>
                    <a:pt x="2003" y="885"/>
                    <a:pt x="2016" y="891"/>
                    <a:pt x="2030" y="897"/>
                  </a:cubicBezTo>
                  <a:cubicBezTo>
                    <a:pt x="2044" y="903"/>
                    <a:pt x="2059" y="906"/>
                    <a:pt x="2074" y="910"/>
                  </a:cubicBezTo>
                  <a:cubicBezTo>
                    <a:pt x="2075" y="907"/>
                    <a:pt x="2075" y="904"/>
                    <a:pt x="2076" y="901"/>
                  </a:cubicBezTo>
                  <a:cubicBezTo>
                    <a:pt x="2057" y="895"/>
                    <a:pt x="2037" y="883"/>
                    <a:pt x="2018" y="883"/>
                  </a:cubicBezTo>
                  <a:cubicBezTo>
                    <a:pt x="1970" y="884"/>
                    <a:pt x="1939" y="858"/>
                    <a:pt x="1911" y="825"/>
                  </a:cubicBezTo>
                  <a:cubicBezTo>
                    <a:pt x="1910" y="823"/>
                    <a:pt x="1910" y="820"/>
                    <a:pt x="1910" y="815"/>
                  </a:cubicBezTo>
                  <a:cubicBezTo>
                    <a:pt x="1964" y="828"/>
                    <a:pt x="2016" y="841"/>
                    <a:pt x="2070" y="855"/>
                  </a:cubicBezTo>
                  <a:cubicBezTo>
                    <a:pt x="2073" y="849"/>
                    <a:pt x="2078" y="844"/>
                    <a:pt x="2081" y="840"/>
                  </a:cubicBezTo>
                  <a:cubicBezTo>
                    <a:pt x="2064" y="833"/>
                    <a:pt x="2049" y="826"/>
                    <a:pt x="2032" y="818"/>
                  </a:cubicBezTo>
                  <a:cubicBezTo>
                    <a:pt x="2020" y="815"/>
                    <a:pt x="2007" y="811"/>
                    <a:pt x="1994" y="808"/>
                  </a:cubicBezTo>
                  <a:cubicBezTo>
                    <a:pt x="1998" y="794"/>
                    <a:pt x="2000" y="780"/>
                    <a:pt x="2006" y="767"/>
                  </a:cubicBezTo>
                  <a:cubicBezTo>
                    <a:pt x="2013" y="750"/>
                    <a:pt x="2022" y="733"/>
                    <a:pt x="2031" y="716"/>
                  </a:cubicBezTo>
                  <a:cubicBezTo>
                    <a:pt x="2034" y="709"/>
                    <a:pt x="2034" y="701"/>
                    <a:pt x="2039" y="696"/>
                  </a:cubicBezTo>
                  <a:cubicBezTo>
                    <a:pt x="2044" y="691"/>
                    <a:pt x="2053" y="688"/>
                    <a:pt x="2059" y="689"/>
                  </a:cubicBezTo>
                  <a:cubicBezTo>
                    <a:pt x="2063" y="689"/>
                    <a:pt x="2068" y="699"/>
                    <a:pt x="2069" y="705"/>
                  </a:cubicBezTo>
                  <a:cubicBezTo>
                    <a:pt x="2073" y="740"/>
                    <a:pt x="2072" y="774"/>
                    <a:pt x="2049" y="805"/>
                  </a:cubicBezTo>
                  <a:cubicBezTo>
                    <a:pt x="2064" y="807"/>
                    <a:pt x="2075" y="809"/>
                    <a:pt x="2077" y="791"/>
                  </a:cubicBezTo>
                  <a:cubicBezTo>
                    <a:pt x="2079" y="776"/>
                    <a:pt x="2089" y="775"/>
                    <a:pt x="2101" y="781"/>
                  </a:cubicBezTo>
                  <a:cubicBezTo>
                    <a:pt x="2104" y="783"/>
                    <a:pt x="2108" y="786"/>
                    <a:pt x="2112" y="789"/>
                  </a:cubicBezTo>
                  <a:cubicBezTo>
                    <a:pt x="2116" y="774"/>
                    <a:pt x="2118" y="760"/>
                    <a:pt x="2122" y="746"/>
                  </a:cubicBezTo>
                  <a:cubicBezTo>
                    <a:pt x="2125" y="737"/>
                    <a:pt x="2131" y="730"/>
                    <a:pt x="2143" y="738"/>
                  </a:cubicBezTo>
                  <a:cubicBezTo>
                    <a:pt x="2151" y="744"/>
                    <a:pt x="2159" y="748"/>
                    <a:pt x="2167" y="753"/>
                  </a:cubicBezTo>
                  <a:cubicBezTo>
                    <a:pt x="2185" y="764"/>
                    <a:pt x="2202" y="765"/>
                    <a:pt x="2222" y="759"/>
                  </a:cubicBezTo>
                  <a:cubicBezTo>
                    <a:pt x="2236" y="755"/>
                    <a:pt x="2250" y="756"/>
                    <a:pt x="2266" y="754"/>
                  </a:cubicBezTo>
                  <a:close/>
                  <a:moveTo>
                    <a:pt x="2140" y="834"/>
                  </a:moveTo>
                  <a:cubicBezTo>
                    <a:pt x="2148" y="840"/>
                    <a:pt x="2153" y="843"/>
                    <a:pt x="2158" y="848"/>
                  </a:cubicBezTo>
                  <a:cubicBezTo>
                    <a:pt x="2154" y="854"/>
                    <a:pt x="2151" y="859"/>
                    <a:pt x="2148" y="863"/>
                  </a:cubicBezTo>
                  <a:cubicBezTo>
                    <a:pt x="2149" y="865"/>
                    <a:pt x="2150" y="867"/>
                    <a:pt x="2151" y="869"/>
                  </a:cubicBezTo>
                  <a:cubicBezTo>
                    <a:pt x="2161" y="864"/>
                    <a:pt x="2176" y="861"/>
                    <a:pt x="2179" y="854"/>
                  </a:cubicBezTo>
                  <a:cubicBezTo>
                    <a:pt x="2182" y="846"/>
                    <a:pt x="2173" y="834"/>
                    <a:pt x="2169" y="822"/>
                  </a:cubicBezTo>
                  <a:cubicBezTo>
                    <a:pt x="2158" y="827"/>
                    <a:pt x="2150" y="830"/>
                    <a:pt x="2140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8"/>
            <p:cNvSpPr/>
            <p:nvPr/>
          </p:nvSpPr>
          <p:spPr bwMode="auto">
            <a:xfrm>
              <a:off x="10745561" y="1906587"/>
              <a:ext cx="3482975" cy="2900363"/>
            </a:xfrm>
            <a:custGeom>
              <a:avLst/>
              <a:gdLst>
                <a:gd name="T0" fmla="*/ 1103 w 1103"/>
                <a:gd name="T1" fmla="*/ 30 h 918"/>
                <a:gd name="T2" fmla="*/ 980 w 1103"/>
                <a:gd name="T3" fmla="*/ 112 h 918"/>
                <a:gd name="T4" fmla="*/ 922 w 1103"/>
                <a:gd name="T5" fmla="*/ 108 h 918"/>
                <a:gd name="T6" fmla="*/ 905 w 1103"/>
                <a:gd name="T7" fmla="*/ 117 h 918"/>
                <a:gd name="T8" fmla="*/ 888 w 1103"/>
                <a:gd name="T9" fmla="*/ 160 h 918"/>
                <a:gd name="T10" fmla="*/ 1030 w 1103"/>
                <a:gd name="T11" fmla="*/ 160 h 918"/>
                <a:gd name="T12" fmla="*/ 930 w 1103"/>
                <a:gd name="T13" fmla="*/ 244 h 918"/>
                <a:gd name="T14" fmla="*/ 849 w 1103"/>
                <a:gd name="T15" fmla="*/ 244 h 918"/>
                <a:gd name="T16" fmla="*/ 827 w 1103"/>
                <a:gd name="T17" fmla="*/ 297 h 918"/>
                <a:gd name="T18" fmla="*/ 943 w 1103"/>
                <a:gd name="T19" fmla="*/ 297 h 918"/>
                <a:gd name="T20" fmla="*/ 852 w 1103"/>
                <a:gd name="T21" fmla="*/ 372 h 918"/>
                <a:gd name="T22" fmla="*/ 830 w 1103"/>
                <a:gd name="T23" fmla="*/ 373 h 918"/>
                <a:gd name="T24" fmla="*/ 775 w 1103"/>
                <a:gd name="T25" fmla="*/ 424 h 918"/>
                <a:gd name="T26" fmla="*/ 862 w 1103"/>
                <a:gd name="T27" fmla="*/ 424 h 918"/>
                <a:gd name="T28" fmla="*/ 775 w 1103"/>
                <a:gd name="T29" fmla="*/ 501 h 918"/>
                <a:gd name="T30" fmla="*/ 720 w 1103"/>
                <a:gd name="T31" fmla="*/ 553 h 918"/>
                <a:gd name="T32" fmla="*/ 750 w 1103"/>
                <a:gd name="T33" fmla="*/ 553 h 918"/>
                <a:gd name="T34" fmla="*/ 780 w 1103"/>
                <a:gd name="T35" fmla="*/ 553 h 918"/>
                <a:gd name="T36" fmla="*/ 715 w 1103"/>
                <a:gd name="T37" fmla="*/ 620 h 918"/>
                <a:gd name="T38" fmla="*/ 695 w 1103"/>
                <a:gd name="T39" fmla="*/ 623 h 918"/>
                <a:gd name="T40" fmla="*/ 666 w 1103"/>
                <a:gd name="T41" fmla="*/ 701 h 918"/>
                <a:gd name="T42" fmla="*/ 682 w 1103"/>
                <a:gd name="T43" fmla="*/ 719 h 918"/>
                <a:gd name="T44" fmla="*/ 560 w 1103"/>
                <a:gd name="T45" fmla="*/ 918 h 918"/>
                <a:gd name="T46" fmla="*/ 430 w 1103"/>
                <a:gd name="T47" fmla="*/ 719 h 918"/>
                <a:gd name="T48" fmla="*/ 453 w 1103"/>
                <a:gd name="T49" fmla="*/ 676 h 918"/>
                <a:gd name="T50" fmla="*/ 416 w 1103"/>
                <a:gd name="T51" fmla="*/ 621 h 918"/>
                <a:gd name="T52" fmla="*/ 331 w 1103"/>
                <a:gd name="T53" fmla="*/ 553 h 918"/>
                <a:gd name="T54" fmla="*/ 393 w 1103"/>
                <a:gd name="T55" fmla="*/ 553 h 918"/>
                <a:gd name="T56" fmla="*/ 376 w 1103"/>
                <a:gd name="T57" fmla="*/ 508 h 918"/>
                <a:gd name="T58" fmla="*/ 360 w 1103"/>
                <a:gd name="T59" fmla="*/ 501 h 918"/>
                <a:gd name="T60" fmla="*/ 254 w 1103"/>
                <a:gd name="T61" fmla="*/ 430 h 918"/>
                <a:gd name="T62" fmla="*/ 342 w 1103"/>
                <a:gd name="T63" fmla="*/ 425 h 918"/>
                <a:gd name="T64" fmla="*/ 326 w 1103"/>
                <a:gd name="T65" fmla="*/ 386 h 918"/>
                <a:gd name="T66" fmla="*/ 309 w 1103"/>
                <a:gd name="T67" fmla="*/ 380 h 918"/>
                <a:gd name="T68" fmla="*/ 255 w 1103"/>
                <a:gd name="T69" fmla="*/ 376 h 918"/>
                <a:gd name="T70" fmla="*/ 174 w 1103"/>
                <a:gd name="T71" fmla="*/ 303 h 918"/>
                <a:gd name="T72" fmla="*/ 291 w 1103"/>
                <a:gd name="T73" fmla="*/ 303 h 918"/>
                <a:gd name="T74" fmla="*/ 266 w 1103"/>
                <a:gd name="T75" fmla="*/ 249 h 918"/>
                <a:gd name="T76" fmla="*/ 250 w 1103"/>
                <a:gd name="T77" fmla="*/ 245 h 918"/>
                <a:gd name="T78" fmla="*/ 190 w 1103"/>
                <a:gd name="T79" fmla="*/ 244 h 918"/>
                <a:gd name="T80" fmla="*/ 82 w 1103"/>
                <a:gd name="T81" fmla="*/ 165 h 918"/>
                <a:gd name="T82" fmla="*/ 225 w 1103"/>
                <a:gd name="T83" fmla="*/ 165 h 918"/>
                <a:gd name="T84" fmla="*/ 207 w 1103"/>
                <a:gd name="T85" fmla="*/ 120 h 918"/>
                <a:gd name="T86" fmla="*/ 185 w 1103"/>
                <a:gd name="T87" fmla="*/ 112 h 918"/>
                <a:gd name="T88" fmla="*/ 88 w 1103"/>
                <a:gd name="T89" fmla="*/ 106 h 918"/>
                <a:gd name="T90" fmla="*/ 0 w 1103"/>
                <a:gd name="T91" fmla="*/ 38 h 918"/>
                <a:gd name="T92" fmla="*/ 109 w 1103"/>
                <a:gd name="T93" fmla="*/ 34 h 918"/>
                <a:gd name="T94" fmla="*/ 291 w 1103"/>
                <a:gd name="T95" fmla="*/ 29 h 918"/>
                <a:gd name="T96" fmla="*/ 419 w 1103"/>
                <a:gd name="T97" fmla="*/ 112 h 918"/>
                <a:gd name="T98" fmla="*/ 450 w 1103"/>
                <a:gd name="T99" fmla="*/ 168 h 918"/>
                <a:gd name="T100" fmla="*/ 480 w 1103"/>
                <a:gd name="T101" fmla="*/ 64 h 918"/>
                <a:gd name="T102" fmla="*/ 553 w 1103"/>
                <a:gd name="T103" fmla="*/ 4 h 918"/>
                <a:gd name="T104" fmla="*/ 701 w 1103"/>
                <a:gd name="T105" fmla="*/ 46 h 918"/>
                <a:gd name="T106" fmla="*/ 612 w 1103"/>
                <a:gd name="T107" fmla="*/ 79 h 918"/>
                <a:gd name="T108" fmla="*/ 655 w 1103"/>
                <a:gd name="T109" fmla="*/ 182 h 918"/>
                <a:gd name="T110" fmla="*/ 691 w 1103"/>
                <a:gd name="T111" fmla="*/ 113 h 918"/>
                <a:gd name="T112" fmla="*/ 784 w 1103"/>
                <a:gd name="T113" fmla="*/ 32 h 918"/>
                <a:gd name="T114" fmla="*/ 802 w 1103"/>
                <a:gd name="T115" fmla="*/ 29 h 918"/>
                <a:gd name="T116" fmla="*/ 1092 w 1103"/>
                <a:gd name="T117" fmla="*/ 29 h 918"/>
                <a:gd name="T118" fmla="*/ 1103 w 1103"/>
                <a:gd name="T119" fmla="*/ 3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3" h="918">
                  <a:moveTo>
                    <a:pt x="1103" y="30"/>
                  </a:moveTo>
                  <a:cubicBezTo>
                    <a:pt x="1085" y="84"/>
                    <a:pt x="1044" y="111"/>
                    <a:pt x="980" y="112"/>
                  </a:cubicBezTo>
                  <a:cubicBezTo>
                    <a:pt x="961" y="112"/>
                    <a:pt x="941" y="108"/>
                    <a:pt x="922" y="108"/>
                  </a:cubicBezTo>
                  <a:cubicBezTo>
                    <a:pt x="916" y="108"/>
                    <a:pt x="907" y="112"/>
                    <a:pt x="905" y="117"/>
                  </a:cubicBezTo>
                  <a:cubicBezTo>
                    <a:pt x="898" y="130"/>
                    <a:pt x="894" y="144"/>
                    <a:pt x="888" y="160"/>
                  </a:cubicBezTo>
                  <a:cubicBezTo>
                    <a:pt x="936" y="160"/>
                    <a:pt x="983" y="160"/>
                    <a:pt x="1030" y="160"/>
                  </a:cubicBezTo>
                  <a:cubicBezTo>
                    <a:pt x="1024" y="205"/>
                    <a:pt x="980" y="242"/>
                    <a:pt x="930" y="244"/>
                  </a:cubicBezTo>
                  <a:cubicBezTo>
                    <a:pt x="904" y="245"/>
                    <a:pt x="878" y="244"/>
                    <a:pt x="849" y="244"/>
                  </a:cubicBezTo>
                  <a:cubicBezTo>
                    <a:pt x="843" y="258"/>
                    <a:pt x="836" y="275"/>
                    <a:pt x="827" y="297"/>
                  </a:cubicBezTo>
                  <a:cubicBezTo>
                    <a:pt x="868" y="297"/>
                    <a:pt x="905" y="297"/>
                    <a:pt x="943" y="297"/>
                  </a:cubicBezTo>
                  <a:cubicBezTo>
                    <a:pt x="929" y="339"/>
                    <a:pt x="891" y="369"/>
                    <a:pt x="852" y="372"/>
                  </a:cubicBezTo>
                  <a:cubicBezTo>
                    <a:pt x="844" y="373"/>
                    <a:pt x="837" y="373"/>
                    <a:pt x="830" y="373"/>
                  </a:cubicBezTo>
                  <a:cubicBezTo>
                    <a:pt x="787" y="375"/>
                    <a:pt x="783" y="378"/>
                    <a:pt x="775" y="424"/>
                  </a:cubicBezTo>
                  <a:cubicBezTo>
                    <a:pt x="804" y="424"/>
                    <a:pt x="833" y="424"/>
                    <a:pt x="862" y="424"/>
                  </a:cubicBezTo>
                  <a:cubicBezTo>
                    <a:pt x="852" y="474"/>
                    <a:pt x="823" y="499"/>
                    <a:pt x="775" y="501"/>
                  </a:cubicBezTo>
                  <a:cubicBezTo>
                    <a:pt x="731" y="502"/>
                    <a:pt x="729" y="504"/>
                    <a:pt x="720" y="553"/>
                  </a:cubicBezTo>
                  <a:cubicBezTo>
                    <a:pt x="731" y="553"/>
                    <a:pt x="740" y="553"/>
                    <a:pt x="750" y="553"/>
                  </a:cubicBezTo>
                  <a:cubicBezTo>
                    <a:pt x="760" y="553"/>
                    <a:pt x="770" y="553"/>
                    <a:pt x="780" y="553"/>
                  </a:cubicBezTo>
                  <a:cubicBezTo>
                    <a:pt x="775" y="588"/>
                    <a:pt x="747" y="616"/>
                    <a:pt x="715" y="620"/>
                  </a:cubicBezTo>
                  <a:cubicBezTo>
                    <a:pt x="708" y="621"/>
                    <a:pt x="702" y="623"/>
                    <a:pt x="695" y="623"/>
                  </a:cubicBezTo>
                  <a:cubicBezTo>
                    <a:pt x="653" y="620"/>
                    <a:pt x="642" y="674"/>
                    <a:pt x="666" y="701"/>
                  </a:cubicBezTo>
                  <a:cubicBezTo>
                    <a:pt x="671" y="707"/>
                    <a:pt x="677" y="713"/>
                    <a:pt x="682" y="719"/>
                  </a:cubicBezTo>
                  <a:cubicBezTo>
                    <a:pt x="642" y="784"/>
                    <a:pt x="602" y="850"/>
                    <a:pt x="560" y="918"/>
                  </a:cubicBezTo>
                  <a:cubicBezTo>
                    <a:pt x="515" y="849"/>
                    <a:pt x="471" y="783"/>
                    <a:pt x="430" y="719"/>
                  </a:cubicBezTo>
                  <a:cubicBezTo>
                    <a:pt x="438" y="704"/>
                    <a:pt x="449" y="690"/>
                    <a:pt x="453" y="676"/>
                  </a:cubicBezTo>
                  <a:cubicBezTo>
                    <a:pt x="462" y="644"/>
                    <a:pt x="449" y="624"/>
                    <a:pt x="416" y="621"/>
                  </a:cubicBezTo>
                  <a:cubicBezTo>
                    <a:pt x="374" y="616"/>
                    <a:pt x="347" y="594"/>
                    <a:pt x="331" y="553"/>
                  </a:cubicBezTo>
                  <a:cubicBezTo>
                    <a:pt x="352" y="553"/>
                    <a:pt x="371" y="553"/>
                    <a:pt x="393" y="553"/>
                  </a:cubicBezTo>
                  <a:cubicBezTo>
                    <a:pt x="387" y="536"/>
                    <a:pt x="382" y="521"/>
                    <a:pt x="376" y="508"/>
                  </a:cubicBezTo>
                  <a:cubicBezTo>
                    <a:pt x="374" y="504"/>
                    <a:pt x="365" y="500"/>
                    <a:pt x="360" y="501"/>
                  </a:cubicBezTo>
                  <a:cubicBezTo>
                    <a:pt x="306" y="506"/>
                    <a:pt x="276" y="476"/>
                    <a:pt x="254" y="430"/>
                  </a:cubicBezTo>
                  <a:cubicBezTo>
                    <a:pt x="283" y="428"/>
                    <a:pt x="311" y="426"/>
                    <a:pt x="342" y="425"/>
                  </a:cubicBezTo>
                  <a:cubicBezTo>
                    <a:pt x="336" y="410"/>
                    <a:pt x="332" y="397"/>
                    <a:pt x="326" y="386"/>
                  </a:cubicBezTo>
                  <a:cubicBezTo>
                    <a:pt x="324" y="382"/>
                    <a:pt x="315" y="381"/>
                    <a:pt x="309" y="380"/>
                  </a:cubicBezTo>
                  <a:cubicBezTo>
                    <a:pt x="291" y="378"/>
                    <a:pt x="273" y="378"/>
                    <a:pt x="255" y="376"/>
                  </a:cubicBezTo>
                  <a:cubicBezTo>
                    <a:pt x="214" y="371"/>
                    <a:pt x="193" y="342"/>
                    <a:pt x="174" y="303"/>
                  </a:cubicBezTo>
                  <a:cubicBezTo>
                    <a:pt x="213" y="303"/>
                    <a:pt x="249" y="303"/>
                    <a:pt x="291" y="303"/>
                  </a:cubicBezTo>
                  <a:cubicBezTo>
                    <a:pt x="281" y="281"/>
                    <a:pt x="274" y="265"/>
                    <a:pt x="266" y="249"/>
                  </a:cubicBezTo>
                  <a:cubicBezTo>
                    <a:pt x="264" y="246"/>
                    <a:pt x="255" y="245"/>
                    <a:pt x="250" y="245"/>
                  </a:cubicBezTo>
                  <a:cubicBezTo>
                    <a:pt x="230" y="244"/>
                    <a:pt x="210" y="245"/>
                    <a:pt x="190" y="244"/>
                  </a:cubicBezTo>
                  <a:cubicBezTo>
                    <a:pt x="137" y="243"/>
                    <a:pt x="103" y="218"/>
                    <a:pt x="82" y="165"/>
                  </a:cubicBezTo>
                  <a:cubicBezTo>
                    <a:pt x="129" y="165"/>
                    <a:pt x="175" y="165"/>
                    <a:pt x="225" y="165"/>
                  </a:cubicBezTo>
                  <a:cubicBezTo>
                    <a:pt x="218" y="148"/>
                    <a:pt x="215" y="133"/>
                    <a:pt x="207" y="120"/>
                  </a:cubicBezTo>
                  <a:cubicBezTo>
                    <a:pt x="204" y="115"/>
                    <a:pt x="193" y="113"/>
                    <a:pt x="185" y="112"/>
                  </a:cubicBezTo>
                  <a:cubicBezTo>
                    <a:pt x="153" y="110"/>
                    <a:pt x="120" y="109"/>
                    <a:pt x="88" y="106"/>
                  </a:cubicBezTo>
                  <a:cubicBezTo>
                    <a:pt x="46" y="102"/>
                    <a:pt x="21" y="74"/>
                    <a:pt x="0" y="38"/>
                  </a:cubicBezTo>
                  <a:cubicBezTo>
                    <a:pt x="38" y="37"/>
                    <a:pt x="74" y="35"/>
                    <a:pt x="109" y="34"/>
                  </a:cubicBezTo>
                  <a:cubicBezTo>
                    <a:pt x="170" y="32"/>
                    <a:pt x="230" y="30"/>
                    <a:pt x="291" y="29"/>
                  </a:cubicBezTo>
                  <a:cubicBezTo>
                    <a:pt x="352" y="28"/>
                    <a:pt x="395" y="56"/>
                    <a:pt x="419" y="112"/>
                  </a:cubicBezTo>
                  <a:cubicBezTo>
                    <a:pt x="428" y="131"/>
                    <a:pt x="437" y="150"/>
                    <a:pt x="450" y="168"/>
                  </a:cubicBezTo>
                  <a:cubicBezTo>
                    <a:pt x="460" y="133"/>
                    <a:pt x="471" y="99"/>
                    <a:pt x="480" y="64"/>
                  </a:cubicBezTo>
                  <a:cubicBezTo>
                    <a:pt x="493" y="20"/>
                    <a:pt x="508" y="7"/>
                    <a:pt x="553" y="4"/>
                  </a:cubicBezTo>
                  <a:cubicBezTo>
                    <a:pt x="606" y="0"/>
                    <a:pt x="655" y="12"/>
                    <a:pt x="701" y="46"/>
                  </a:cubicBezTo>
                  <a:cubicBezTo>
                    <a:pt x="671" y="58"/>
                    <a:pt x="642" y="68"/>
                    <a:pt x="612" y="79"/>
                  </a:cubicBezTo>
                  <a:cubicBezTo>
                    <a:pt x="626" y="113"/>
                    <a:pt x="640" y="146"/>
                    <a:pt x="655" y="182"/>
                  </a:cubicBezTo>
                  <a:cubicBezTo>
                    <a:pt x="668" y="157"/>
                    <a:pt x="679" y="135"/>
                    <a:pt x="691" y="113"/>
                  </a:cubicBezTo>
                  <a:cubicBezTo>
                    <a:pt x="713" y="75"/>
                    <a:pt x="740" y="43"/>
                    <a:pt x="784" y="32"/>
                  </a:cubicBezTo>
                  <a:cubicBezTo>
                    <a:pt x="790" y="31"/>
                    <a:pt x="796" y="29"/>
                    <a:pt x="802" y="29"/>
                  </a:cubicBezTo>
                  <a:cubicBezTo>
                    <a:pt x="899" y="29"/>
                    <a:pt x="995" y="29"/>
                    <a:pt x="1092" y="29"/>
                  </a:cubicBezTo>
                  <a:cubicBezTo>
                    <a:pt x="1095" y="29"/>
                    <a:pt x="1098" y="30"/>
                    <a:pt x="110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9"/>
            <p:cNvSpPr/>
            <p:nvPr/>
          </p:nvSpPr>
          <p:spPr bwMode="auto">
            <a:xfrm>
              <a:off x="10196286" y="627062"/>
              <a:ext cx="4621213" cy="3867150"/>
            </a:xfrm>
            <a:custGeom>
              <a:avLst/>
              <a:gdLst>
                <a:gd name="T0" fmla="*/ 1144 w 1463"/>
                <a:gd name="T1" fmla="*/ 1224 h 1224"/>
                <a:gd name="T2" fmla="*/ 1130 w 1463"/>
                <a:gd name="T3" fmla="*/ 1207 h 1224"/>
                <a:gd name="T4" fmla="*/ 1352 w 1463"/>
                <a:gd name="T5" fmla="*/ 646 h 1224"/>
                <a:gd name="T6" fmla="*/ 1129 w 1463"/>
                <a:gd name="T7" fmla="*/ 238 h 1224"/>
                <a:gd name="T8" fmla="*/ 275 w 1463"/>
                <a:gd name="T9" fmla="*/ 290 h 1224"/>
                <a:gd name="T10" fmla="*/ 104 w 1463"/>
                <a:gd name="T11" fmla="*/ 760 h 1224"/>
                <a:gd name="T12" fmla="*/ 331 w 1463"/>
                <a:gd name="T13" fmla="*/ 1206 h 1224"/>
                <a:gd name="T14" fmla="*/ 316 w 1463"/>
                <a:gd name="T15" fmla="*/ 1223 h 1224"/>
                <a:gd name="T16" fmla="*/ 233 w 1463"/>
                <a:gd name="T17" fmla="*/ 301 h 1224"/>
                <a:gd name="T18" fmla="*/ 1177 w 1463"/>
                <a:gd name="T19" fmla="*/ 248 h 1224"/>
                <a:gd name="T20" fmla="*/ 1144 w 1463"/>
                <a:gd name="T21" fmla="*/ 122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3" h="1224">
                  <a:moveTo>
                    <a:pt x="1144" y="1224"/>
                  </a:moveTo>
                  <a:cubicBezTo>
                    <a:pt x="1139" y="1218"/>
                    <a:pt x="1135" y="1213"/>
                    <a:pt x="1130" y="1207"/>
                  </a:cubicBezTo>
                  <a:cubicBezTo>
                    <a:pt x="1297" y="1057"/>
                    <a:pt x="1378" y="871"/>
                    <a:pt x="1352" y="646"/>
                  </a:cubicBezTo>
                  <a:cubicBezTo>
                    <a:pt x="1334" y="481"/>
                    <a:pt x="1258" y="343"/>
                    <a:pt x="1129" y="238"/>
                  </a:cubicBezTo>
                  <a:cubicBezTo>
                    <a:pt x="864" y="20"/>
                    <a:pt x="494" y="58"/>
                    <a:pt x="275" y="290"/>
                  </a:cubicBezTo>
                  <a:cubicBezTo>
                    <a:pt x="152" y="422"/>
                    <a:pt x="93" y="579"/>
                    <a:pt x="104" y="760"/>
                  </a:cubicBezTo>
                  <a:cubicBezTo>
                    <a:pt x="115" y="940"/>
                    <a:pt x="194" y="1088"/>
                    <a:pt x="331" y="1206"/>
                  </a:cubicBezTo>
                  <a:cubicBezTo>
                    <a:pt x="326" y="1212"/>
                    <a:pt x="321" y="1218"/>
                    <a:pt x="316" y="1223"/>
                  </a:cubicBezTo>
                  <a:cubicBezTo>
                    <a:pt x="32" y="988"/>
                    <a:pt x="0" y="575"/>
                    <a:pt x="233" y="301"/>
                  </a:cubicBezTo>
                  <a:cubicBezTo>
                    <a:pt x="491" y="0"/>
                    <a:pt x="922" y="5"/>
                    <a:pt x="1177" y="248"/>
                  </a:cubicBezTo>
                  <a:cubicBezTo>
                    <a:pt x="1463" y="521"/>
                    <a:pt x="1447" y="970"/>
                    <a:pt x="1144" y="1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80"/>
            <p:cNvSpPr/>
            <p:nvPr/>
          </p:nvSpPr>
          <p:spPr bwMode="auto">
            <a:xfrm>
              <a:off x="9645424" y="914400"/>
              <a:ext cx="998538" cy="1724025"/>
            </a:xfrm>
            <a:custGeom>
              <a:avLst/>
              <a:gdLst>
                <a:gd name="T0" fmla="*/ 99 w 316"/>
                <a:gd name="T1" fmla="*/ 206 h 546"/>
                <a:gd name="T2" fmla="*/ 99 w 316"/>
                <a:gd name="T3" fmla="*/ 151 h 546"/>
                <a:gd name="T4" fmla="*/ 90 w 316"/>
                <a:gd name="T5" fmla="*/ 134 h 546"/>
                <a:gd name="T6" fmla="*/ 64 w 316"/>
                <a:gd name="T7" fmla="*/ 104 h 546"/>
                <a:gd name="T8" fmla="*/ 69 w 316"/>
                <a:gd name="T9" fmla="*/ 62 h 546"/>
                <a:gd name="T10" fmla="*/ 81 w 316"/>
                <a:gd name="T11" fmla="*/ 54 h 546"/>
                <a:gd name="T12" fmla="*/ 102 w 316"/>
                <a:gd name="T13" fmla="*/ 20 h 546"/>
                <a:gd name="T14" fmla="*/ 112 w 316"/>
                <a:gd name="T15" fmla="*/ 0 h 546"/>
                <a:gd name="T16" fmla="*/ 132 w 316"/>
                <a:gd name="T17" fmla="*/ 17 h 546"/>
                <a:gd name="T18" fmla="*/ 133 w 316"/>
                <a:gd name="T19" fmla="*/ 48 h 546"/>
                <a:gd name="T20" fmla="*/ 149 w 316"/>
                <a:gd name="T21" fmla="*/ 100 h 546"/>
                <a:gd name="T22" fmla="*/ 144 w 316"/>
                <a:gd name="T23" fmla="*/ 76 h 546"/>
                <a:gd name="T24" fmla="*/ 149 w 316"/>
                <a:gd name="T25" fmla="*/ 44 h 546"/>
                <a:gd name="T26" fmla="*/ 193 w 316"/>
                <a:gd name="T27" fmla="*/ 23 h 546"/>
                <a:gd name="T28" fmla="*/ 207 w 316"/>
                <a:gd name="T29" fmla="*/ 46 h 546"/>
                <a:gd name="T30" fmla="*/ 221 w 316"/>
                <a:gd name="T31" fmla="*/ 70 h 546"/>
                <a:gd name="T32" fmla="*/ 281 w 316"/>
                <a:gd name="T33" fmla="*/ 109 h 546"/>
                <a:gd name="T34" fmla="*/ 315 w 316"/>
                <a:gd name="T35" fmla="*/ 176 h 546"/>
                <a:gd name="T36" fmla="*/ 308 w 316"/>
                <a:gd name="T37" fmla="*/ 190 h 546"/>
                <a:gd name="T38" fmla="*/ 293 w 316"/>
                <a:gd name="T39" fmla="*/ 186 h 546"/>
                <a:gd name="T40" fmla="*/ 193 w 316"/>
                <a:gd name="T41" fmla="*/ 122 h 546"/>
                <a:gd name="T42" fmla="*/ 224 w 316"/>
                <a:gd name="T43" fmla="*/ 182 h 546"/>
                <a:gd name="T44" fmla="*/ 201 w 316"/>
                <a:gd name="T45" fmla="*/ 221 h 546"/>
                <a:gd name="T46" fmla="*/ 188 w 316"/>
                <a:gd name="T47" fmla="*/ 215 h 546"/>
                <a:gd name="T48" fmla="*/ 122 w 316"/>
                <a:gd name="T49" fmla="*/ 165 h 546"/>
                <a:gd name="T50" fmla="*/ 132 w 316"/>
                <a:gd name="T51" fmla="*/ 211 h 546"/>
                <a:gd name="T52" fmla="*/ 178 w 316"/>
                <a:gd name="T53" fmla="*/ 295 h 546"/>
                <a:gd name="T54" fmla="*/ 199 w 316"/>
                <a:gd name="T55" fmla="*/ 345 h 546"/>
                <a:gd name="T56" fmla="*/ 192 w 316"/>
                <a:gd name="T57" fmla="*/ 363 h 546"/>
                <a:gd name="T58" fmla="*/ 179 w 316"/>
                <a:gd name="T59" fmla="*/ 352 h 546"/>
                <a:gd name="T60" fmla="*/ 150 w 316"/>
                <a:gd name="T61" fmla="*/ 317 h 546"/>
                <a:gd name="T62" fmla="*/ 145 w 316"/>
                <a:gd name="T63" fmla="*/ 319 h 546"/>
                <a:gd name="T64" fmla="*/ 140 w 316"/>
                <a:gd name="T65" fmla="*/ 362 h 546"/>
                <a:gd name="T66" fmla="*/ 108 w 316"/>
                <a:gd name="T67" fmla="*/ 393 h 546"/>
                <a:gd name="T68" fmla="*/ 192 w 316"/>
                <a:gd name="T69" fmla="*/ 502 h 546"/>
                <a:gd name="T70" fmla="*/ 201 w 316"/>
                <a:gd name="T71" fmla="*/ 525 h 546"/>
                <a:gd name="T72" fmla="*/ 178 w 316"/>
                <a:gd name="T73" fmla="*/ 539 h 546"/>
                <a:gd name="T74" fmla="*/ 117 w 316"/>
                <a:gd name="T75" fmla="*/ 491 h 546"/>
                <a:gd name="T76" fmla="*/ 72 w 316"/>
                <a:gd name="T77" fmla="*/ 376 h 546"/>
                <a:gd name="T78" fmla="*/ 64 w 316"/>
                <a:gd name="T79" fmla="*/ 350 h 546"/>
                <a:gd name="T80" fmla="*/ 91 w 316"/>
                <a:gd name="T81" fmla="*/ 365 h 546"/>
                <a:gd name="T82" fmla="*/ 74 w 316"/>
                <a:gd name="T83" fmla="*/ 261 h 546"/>
                <a:gd name="T84" fmla="*/ 59 w 316"/>
                <a:gd name="T85" fmla="*/ 289 h 546"/>
                <a:gd name="T86" fmla="*/ 46 w 316"/>
                <a:gd name="T87" fmla="*/ 295 h 546"/>
                <a:gd name="T88" fmla="*/ 41 w 316"/>
                <a:gd name="T89" fmla="*/ 282 h 546"/>
                <a:gd name="T90" fmla="*/ 9 w 316"/>
                <a:gd name="T91" fmla="*/ 207 h 546"/>
                <a:gd name="T92" fmla="*/ 1 w 316"/>
                <a:gd name="T93" fmla="*/ 189 h 546"/>
                <a:gd name="T94" fmla="*/ 15 w 316"/>
                <a:gd name="T95" fmla="*/ 176 h 546"/>
                <a:gd name="T96" fmla="*/ 41 w 316"/>
                <a:gd name="T97" fmla="*/ 172 h 546"/>
                <a:gd name="T98" fmla="*/ 70 w 316"/>
                <a:gd name="T99" fmla="*/ 170 h 546"/>
                <a:gd name="T100" fmla="*/ 99 w 316"/>
                <a:gd name="T101" fmla="*/ 20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6" h="546">
                  <a:moveTo>
                    <a:pt x="99" y="206"/>
                  </a:moveTo>
                  <a:cubicBezTo>
                    <a:pt x="99" y="187"/>
                    <a:pt x="100" y="169"/>
                    <a:pt x="99" y="151"/>
                  </a:cubicBezTo>
                  <a:cubicBezTo>
                    <a:pt x="98" y="145"/>
                    <a:pt x="94" y="139"/>
                    <a:pt x="90" y="134"/>
                  </a:cubicBezTo>
                  <a:cubicBezTo>
                    <a:pt x="82" y="124"/>
                    <a:pt x="72" y="115"/>
                    <a:pt x="64" y="104"/>
                  </a:cubicBezTo>
                  <a:cubicBezTo>
                    <a:pt x="48" y="86"/>
                    <a:pt x="50" y="76"/>
                    <a:pt x="69" y="62"/>
                  </a:cubicBezTo>
                  <a:cubicBezTo>
                    <a:pt x="73" y="59"/>
                    <a:pt x="77" y="56"/>
                    <a:pt x="81" y="54"/>
                  </a:cubicBezTo>
                  <a:cubicBezTo>
                    <a:pt x="98" y="49"/>
                    <a:pt x="102" y="37"/>
                    <a:pt x="102" y="20"/>
                  </a:cubicBezTo>
                  <a:cubicBezTo>
                    <a:pt x="102" y="14"/>
                    <a:pt x="108" y="7"/>
                    <a:pt x="112" y="0"/>
                  </a:cubicBezTo>
                  <a:cubicBezTo>
                    <a:pt x="119" y="5"/>
                    <a:pt x="129" y="10"/>
                    <a:pt x="132" y="17"/>
                  </a:cubicBezTo>
                  <a:cubicBezTo>
                    <a:pt x="136" y="26"/>
                    <a:pt x="133" y="38"/>
                    <a:pt x="133" y="48"/>
                  </a:cubicBezTo>
                  <a:cubicBezTo>
                    <a:pt x="132" y="65"/>
                    <a:pt x="125" y="84"/>
                    <a:pt x="149" y="100"/>
                  </a:cubicBezTo>
                  <a:cubicBezTo>
                    <a:pt x="147" y="89"/>
                    <a:pt x="147" y="82"/>
                    <a:pt x="144" y="76"/>
                  </a:cubicBezTo>
                  <a:cubicBezTo>
                    <a:pt x="136" y="64"/>
                    <a:pt x="140" y="53"/>
                    <a:pt x="149" y="44"/>
                  </a:cubicBezTo>
                  <a:cubicBezTo>
                    <a:pt x="162" y="33"/>
                    <a:pt x="174" y="17"/>
                    <a:pt x="193" y="23"/>
                  </a:cubicBezTo>
                  <a:cubicBezTo>
                    <a:pt x="200" y="25"/>
                    <a:pt x="203" y="38"/>
                    <a:pt x="207" y="46"/>
                  </a:cubicBezTo>
                  <a:cubicBezTo>
                    <a:pt x="212" y="54"/>
                    <a:pt x="214" y="65"/>
                    <a:pt x="221" y="70"/>
                  </a:cubicBezTo>
                  <a:cubicBezTo>
                    <a:pt x="240" y="84"/>
                    <a:pt x="261" y="96"/>
                    <a:pt x="281" y="109"/>
                  </a:cubicBezTo>
                  <a:cubicBezTo>
                    <a:pt x="306" y="124"/>
                    <a:pt x="311" y="150"/>
                    <a:pt x="315" y="176"/>
                  </a:cubicBezTo>
                  <a:cubicBezTo>
                    <a:pt x="316" y="180"/>
                    <a:pt x="312" y="188"/>
                    <a:pt x="308" y="190"/>
                  </a:cubicBezTo>
                  <a:cubicBezTo>
                    <a:pt x="304" y="192"/>
                    <a:pt x="297" y="189"/>
                    <a:pt x="293" y="186"/>
                  </a:cubicBezTo>
                  <a:cubicBezTo>
                    <a:pt x="260" y="166"/>
                    <a:pt x="227" y="144"/>
                    <a:pt x="193" y="122"/>
                  </a:cubicBezTo>
                  <a:cubicBezTo>
                    <a:pt x="204" y="143"/>
                    <a:pt x="215" y="162"/>
                    <a:pt x="224" y="182"/>
                  </a:cubicBezTo>
                  <a:cubicBezTo>
                    <a:pt x="233" y="202"/>
                    <a:pt x="222" y="219"/>
                    <a:pt x="201" y="221"/>
                  </a:cubicBezTo>
                  <a:cubicBezTo>
                    <a:pt x="196" y="221"/>
                    <a:pt x="189" y="218"/>
                    <a:pt x="188" y="215"/>
                  </a:cubicBezTo>
                  <a:cubicBezTo>
                    <a:pt x="177" y="185"/>
                    <a:pt x="149" y="178"/>
                    <a:pt x="122" y="165"/>
                  </a:cubicBezTo>
                  <a:cubicBezTo>
                    <a:pt x="125" y="180"/>
                    <a:pt x="130" y="195"/>
                    <a:pt x="132" y="211"/>
                  </a:cubicBezTo>
                  <a:cubicBezTo>
                    <a:pt x="137" y="245"/>
                    <a:pt x="153" y="271"/>
                    <a:pt x="178" y="295"/>
                  </a:cubicBezTo>
                  <a:cubicBezTo>
                    <a:pt x="190" y="308"/>
                    <a:pt x="194" y="328"/>
                    <a:pt x="199" y="345"/>
                  </a:cubicBezTo>
                  <a:cubicBezTo>
                    <a:pt x="201" y="350"/>
                    <a:pt x="195" y="357"/>
                    <a:pt x="192" y="363"/>
                  </a:cubicBezTo>
                  <a:cubicBezTo>
                    <a:pt x="187" y="360"/>
                    <a:pt x="182" y="357"/>
                    <a:pt x="179" y="352"/>
                  </a:cubicBezTo>
                  <a:cubicBezTo>
                    <a:pt x="169" y="341"/>
                    <a:pt x="160" y="329"/>
                    <a:pt x="150" y="317"/>
                  </a:cubicBezTo>
                  <a:cubicBezTo>
                    <a:pt x="149" y="318"/>
                    <a:pt x="147" y="318"/>
                    <a:pt x="145" y="319"/>
                  </a:cubicBezTo>
                  <a:cubicBezTo>
                    <a:pt x="144" y="333"/>
                    <a:pt x="146" y="350"/>
                    <a:pt x="140" y="362"/>
                  </a:cubicBezTo>
                  <a:cubicBezTo>
                    <a:pt x="134" y="374"/>
                    <a:pt x="120" y="382"/>
                    <a:pt x="108" y="393"/>
                  </a:cubicBezTo>
                  <a:cubicBezTo>
                    <a:pt x="134" y="426"/>
                    <a:pt x="163" y="464"/>
                    <a:pt x="192" y="502"/>
                  </a:cubicBezTo>
                  <a:cubicBezTo>
                    <a:pt x="197" y="508"/>
                    <a:pt x="204" y="520"/>
                    <a:pt x="201" y="525"/>
                  </a:cubicBezTo>
                  <a:cubicBezTo>
                    <a:pt x="198" y="532"/>
                    <a:pt x="187" y="537"/>
                    <a:pt x="178" y="539"/>
                  </a:cubicBezTo>
                  <a:cubicBezTo>
                    <a:pt x="147" y="546"/>
                    <a:pt x="130" y="530"/>
                    <a:pt x="117" y="491"/>
                  </a:cubicBezTo>
                  <a:cubicBezTo>
                    <a:pt x="103" y="452"/>
                    <a:pt x="87" y="415"/>
                    <a:pt x="72" y="376"/>
                  </a:cubicBezTo>
                  <a:cubicBezTo>
                    <a:pt x="69" y="370"/>
                    <a:pt x="68" y="363"/>
                    <a:pt x="64" y="350"/>
                  </a:cubicBezTo>
                  <a:cubicBezTo>
                    <a:pt x="77" y="357"/>
                    <a:pt x="84" y="361"/>
                    <a:pt x="91" y="365"/>
                  </a:cubicBezTo>
                  <a:cubicBezTo>
                    <a:pt x="109" y="344"/>
                    <a:pt x="98" y="275"/>
                    <a:pt x="74" y="261"/>
                  </a:cubicBezTo>
                  <a:cubicBezTo>
                    <a:pt x="69" y="271"/>
                    <a:pt x="65" y="280"/>
                    <a:pt x="59" y="289"/>
                  </a:cubicBezTo>
                  <a:cubicBezTo>
                    <a:pt x="57" y="292"/>
                    <a:pt x="50" y="293"/>
                    <a:pt x="46" y="295"/>
                  </a:cubicBezTo>
                  <a:cubicBezTo>
                    <a:pt x="44" y="291"/>
                    <a:pt x="41" y="286"/>
                    <a:pt x="41" y="282"/>
                  </a:cubicBezTo>
                  <a:cubicBezTo>
                    <a:pt x="46" y="250"/>
                    <a:pt x="39" y="224"/>
                    <a:pt x="9" y="207"/>
                  </a:cubicBezTo>
                  <a:cubicBezTo>
                    <a:pt x="4" y="204"/>
                    <a:pt x="0" y="194"/>
                    <a:pt x="1" y="189"/>
                  </a:cubicBezTo>
                  <a:cubicBezTo>
                    <a:pt x="2" y="184"/>
                    <a:pt x="9" y="178"/>
                    <a:pt x="15" y="176"/>
                  </a:cubicBezTo>
                  <a:cubicBezTo>
                    <a:pt x="23" y="173"/>
                    <a:pt x="32" y="173"/>
                    <a:pt x="41" y="172"/>
                  </a:cubicBezTo>
                  <a:cubicBezTo>
                    <a:pt x="49" y="171"/>
                    <a:pt x="56" y="171"/>
                    <a:pt x="70" y="170"/>
                  </a:cubicBezTo>
                  <a:cubicBezTo>
                    <a:pt x="80" y="176"/>
                    <a:pt x="76" y="204"/>
                    <a:pt x="99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81"/>
            <p:cNvSpPr/>
            <p:nvPr/>
          </p:nvSpPr>
          <p:spPr bwMode="auto">
            <a:xfrm>
              <a:off x="13196661" y="-7938"/>
              <a:ext cx="1047750" cy="858838"/>
            </a:xfrm>
            <a:custGeom>
              <a:avLst/>
              <a:gdLst>
                <a:gd name="T0" fmla="*/ 36 w 332"/>
                <a:gd name="T1" fmla="*/ 247 h 272"/>
                <a:gd name="T2" fmla="*/ 149 w 332"/>
                <a:gd name="T3" fmla="*/ 203 h 272"/>
                <a:gd name="T4" fmla="*/ 78 w 332"/>
                <a:gd name="T5" fmla="*/ 204 h 272"/>
                <a:gd name="T6" fmla="*/ 3 w 332"/>
                <a:gd name="T7" fmla="*/ 159 h 272"/>
                <a:gd name="T8" fmla="*/ 3 w 332"/>
                <a:gd name="T9" fmla="*/ 137 h 272"/>
                <a:gd name="T10" fmla="*/ 22 w 332"/>
                <a:gd name="T11" fmla="*/ 132 h 272"/>
                <a:gd name="T12" fmla="*/ 153 w 332"/>
                <a:gd name="T13" fmla="*/ 148 h 272"/>
                <a:gd name="T14" fmla="*/ 214 w 332"/>
                <a:gd name="T15" fmla="*/ 109 h 272"/>
                <a:gd name="T16" fmla="*/ 249 w 332"/>
                <a:gd name="T17" fmla="*/ 22 h 272"/>
                <a:gd name="T18" fmla="*/ 269 w 332"/>
                <a:gd name="T19" fmla="*/ 1 h 272"/>
                <a:gd name="T20" fmla="*/ 293 w 332"/>
                <a:gd name="T21" fmla="*/ 18 h 272"/>
                <a:gd name="T22" fmla="*/ 308 w 332"/>
                <a:gd name="T23" fmla="*/ 48 h 272"/>
                <a:gd name="T24" fmla="*/ 298 w 332"/>
                <a:gd name="T25" fmla="*/ 83 h 272"/>
                <a:gd name="T26" fmla="*/ 255 w 332"/>
                <a:gd name="T27" fmla="*/ 151 h 272"/>
                <a:gd name="T28" fmla="*/ 307 w 332"/>
                <a:gd name="T29" fmla="*/ 147 h 272"/>
                <a:gd name="T30" fmla="*/ 331 w 332"/>
                <a:gd name="T31" fmla="*/ 159 h 272"/>
                <a:gd name="T32" fmla="*/ 309 w 332"/>
                <a:gd name="T33" fmla="*/ 182 h 272"/>
                <a:gd name="T34" fmla="*/ 253 w 332"/>
                <a:gd name="T35" fmla="*/ 184 h 272"/>
                <a:gd name="T36" fmla="*/ 229 w 332"/>
                <a:gd name="T37" fmla="*/ 194 h 272"/>
                <a:gd name="T38" fmla="*/ 36 w 332"/>
                <a:gd name="T39" fmla="*/ 24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272">
                  <a:moveTo>
                    <a:pt x="36" y="247"/>
                  </a:moveTo>
                  <a:cubicBezTo>
                    <a:pt x="76" y="230"/>
                    <a:pt x="119" y="237"/>
                    <a:pt x="149" y="203"/>
                  </a:cubicBezTo>
                  <a:cubicBezTo>
                    <a:pt x="124" y="203"/>
                    <a:pt x="101" y="202"/>
                    <a:pt x="78" y="204"/>
                  </a:cubicBezTo>
                  <a:cubicBezTo>
                    <a:pt x="41" y="207"/>
                    <a:pt x="19" y="188"/>
                    <a:pt x="3" y="159"/>
                  </a:cubicBezTo>
                  <a:cubicBezTo>
                    <a:pt x="0" y="153"/>
                    <a:pt x="0" y="142"/>
                    <a:pt x="3" y="137"/>
                  </a:cubicBezTo>
                  <a:cubicBezTo>
                    <a:pt x="5" y="133"/>
                    <a:pt x="17" y="129"/>
                    <a:pt x="22" y="132"/>
                  </a:cubicBezTo>
                  <a:cubicBezTo>
                    <a:pt x="64" y="152"/>
                    <a:pt x="109" y="144"/>
                    <a:pt x="153" y="148"/>
                  </a:cubicBezTo>
                  <a:cubicBezTo>
                    <a:pt x="186" y="151"/>
                    <a:pt x="203" y="139"/>
                    <a:pt x="214" y="109"/>
                  </a:cubicBezTo>
                  <a:cubicBezTo>
                    <a:pt x="223" y="79"/>
                    <a:pt x="236" y="50"/>
                    <a:pt x="249" y="22"/>
                  </a:cubicBezTo>
                  <a:cubicBezTo>
                    <a:pt x="253" y="13"/>
                    <a:pt x="262" y="2"/>
                    <a:pt x="269" y="1"/>
                  </a:cubicBezTo>
                  <a:cubicBezTo>
                    <a:pt x="277" y="0"/>
                    <a:pt x="287" y="10"/>
                    <a:pt x="293" y="18"/>
                  </a:cubicBezTo>
                  <a:cubicBezTo>
                    <a:pt x="300" y="27"/>
                    <a:pt x="303" y="38"/>
                    <a:pt x="308" y="48"/>
                  </a:cubicBezTo>
                  <a:cubicBezTo>
                    <a:pt x="315" y="63"/>
                    <a:pt x="313" y="73"/>
                    <a:pt x="298" y="83"/>
                  </a:cubicBezTo>
                  <a:cubicBezTo>
                    <a:pt x="275" y="98"/>
                    <a:pt x="266" y="123"/>
                    <a:pt x="255" y="151"/>
                  </a:cubicBezTo>
                  <a:cubicBezTo>
                    <a:pt x="275" y="150"/>
                    <a:pt x="291" y="148"/>
                    <a:pt x="307" y="147"/>
                  </a:cubicBezTo>
                  <a:cubicBezTo>
                    <a:pt x="316" y="147"/>
                    <a:pt x="330" y="144"/>
                    <a:pt x="331" y="159"/>
                  </a:cubicBezTo>
                  <a:cubicBezTo>
                    <a:pt x="332" y="173"/>
                    <a:pt x="322" y="181"/>
                    <a:pt x="309" y="182"/>
                  </a:cubicBezTo>
                  <a:cubicBezTo>
                    <a:pt x="290" y="184"/>
                    <a:pt x="271" y="183"/>
                    <a:pt x="253" y="184"/>
                  </a:cubicBezTo>
                  <a:cubicBezTo>
                    <a:pt x="245" y="185"/>
                    <a:pt x="234" y="188"/>
                    <a:pt x="229" y="194"/>
                  </a:cubicBezTo>
                  <a:cubicBezTo>
                    <a:pt x="170" y="259"/>
                    <a:pt x="127" y="272"/>
                    <a:pt x="36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82"/>
            <p:cNvSpPr/>
            <p:nvPr/>
          </p:nvSpPr>
          <p:spPr bwMode="auto">
            <a:xfrm>
              <a:off x="10912249" y="5257800"/>
              <a:ext cx="663575" cy="809625"/>
            </a:xfrm>
            <a:custGeom>
              <a:avLst/>
              <a:gdLst>
                <a:gd name="T0" fmla="*/ 30 w 210"/>
                <a:gd name="T1" fmla="*/ 218 h 256"/>
                <a:gd name="T2" fmla="*/ 0 w 210"/>
                <a:gd name="T3" fmla="*/ 204 h 256"/>
                <a:gd name="T4" fmla="*/ 103 w 210"/>
                <a:gd name="T5" fmla="*/ 0 h 256"/>
                <a:gd name="T6" fmla="*/ 129 w 210"/>
                <a:gd name="T7" fmla="*/ 38 h 256"/>
                <a:gd name="T8" fmla="*/ 123 w 210"/>
                <a:gd name="T9" fmla="*/ 153 h 256"/>
                <a:gd name="T10" fmla="*/ 185 w 210"/>
                <a:gd name="T11" fmla="*/ 38 h 256"/>
                <a:gd name="T12" fmla="*/ 210 w 210"/>
                <a:gd name="T13" fmla="*/ 48 h 256"/>
                <a:gd name="T14" fmla="*/ 109 w 210"/>
                <a:gd name="T15" fmla="*/ 256 h 256"/>
                <a:gd name="T16" fmla="*/ 80 w 210"/>
                <a:gd name="T17" fmla="*/ 216 h 256"/>
                <a:gd name="T18" fmla="*/ 90 w 210"/>
                <a:gd name="T19" fmla="*/ 94 h 256"/>
                <a:gd name="T20" fmla="*/ 30 w 210"/>
                <a:gd name="T21" fmla="*/ 21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56">
                  <a:moveTo>
                    <a:pt x="30" y="218"/>
                  </a:moveTo>
                  <a:cubicBezTo>
                    <a:pt x="20" y="214"/>
                    <a:pt x="11" y="210"/>
                    <a:pt x="0" y="204"/>
                  </a:cubicBezTo>
                  <a:cubicBezTo>
                    <a:pt x="35" y="135"/>
                    <a:pt x="69" y="67"/>
                    <a:pt x="103" y="0"/>
                  </a:cubicBezTo>
                  <a:cubicBezTo>
                    <a:pt x="127" y="4"/>
                    <a:pt x="132" y="16"/>
                    <a:pt x="129" y="38"/>
                  </a:cubicBezTo>
                  <a:cubicBezTo>
                    <a:pt x="124" y="76"/>
                    <a:pt x="122" y="113"/>
                    <a:pt x="123" y="153"/>
                  </a:cubicBezTo>
                  <a:cubicBezTo>
                    <a:pt x="143" y="115"/>
                    <a:pt x="164" y="78"/>
                    <a:pt x="185" y="38"/>
                  </a:cubicBezTo>
                  <a:cubicBezTo>
                    <a:pt x="193" y="41"/>
                    <a:pt x="201" y="44"/>
                    <a:pt x="210" y="48"/>
                  </a:cubicBezTo>
                  <a:cubicBezTo>
                    <a:pt x="176" y="118"/>
                    <a:pt x="142" y="187"/>
                    <a:pt x="109" y="256"/>
                  </a:cubicBezTo>
                  <a:cubicBezTo>
                    <a:pt x="77" y="246"/>
                    <a:pt x="77" y="246"/>
                    <a:pt x="80" y="216"/>
                  </a:cubicBezTo>
                  <a:cubicBezTo>
                    <a:pt x="84" y="176"/>
                    <a:pt x="89" y="136"/>
                    <a:pt x="90" y="94"/>
                  </a:cubicBezTo>
                  <a:cubicBezTo>
                    <a:pt x="70" y="135"/>
                    <a:pt x="50" y="176"/>
                    <a:pt x="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83"/>
            <p:cNvSpPr/>
            <p:nvPr/>
          </p:nvSpPr>
          <p:spPr bwMode="auto">
            <a:xfrm>
              <a:off x="12772799" y="5489575"/>
              <a:ext cx="433388" cy="757238"/>
            </a:xfrm>
            <a:custGeom>
              <a:avLst/>
              <a:gdLst>
                <a:gd name="T0" fmla="*/ 137 w 137"/>
                <a:gd name="T1" fmla="*/ 221 h 240"/>
                <a:gd name="T2" fmla="*/ 112 w 137"/>
                <a:gd name="T3" fmla="*/ 226 h 240"/>
                <a:gd name="T4" fmla="*/ 38 w 137"/>
                <a:gd name="T5" fmla="*/ 85 h 240"/>
                <a:gd name="T6" fmla="*/ 35 w 137"/>
                <a:gd name="T7" fmla="*/ 86 h 240"/>
                <a:gd name="T8" fmla="*/ 46 w 137"/>
                <a:gd name="T9" fmla="*/ 237 h 240"/>
                <a:gd name="T10" fmla="*/ 17 w 137"/>
                <a:gd name="T11" fmla="*/ 240 h 240"/>
                <a:gd name="T12" fmla="*/ 0 w 137"/>
                <a:gd name="T13" fmla="*/ 17 h 240"/>
                <a:gd name="T14" fmla="*/ 49 w 137"/>
                <a:gd name="T15" fmla="*/ 37 h 240"/>
                <a:gd name="T16" fmla="*/ 95 w 137"/>
                <a:gd name="T17" fmla="*/ 105 h 240"/>
                <a:gd name="T18" fmla="*/ 86 w 137"/>
                <a:gd name="T19" fmla="*/ 5 h 240"/>
                <a:gd name="T20" fmla="*/ 110 w 137"/>
                <a:gd name="T21" fmla="*/ 0 h 240"/>
                <a:gd name="T22" fmla="*/ 137 w 137"/>
                <a:gd name="T23" fmla="*/ 2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40">
                  <a:moveTo>
                    <a:pt x="137" y="221"/>
                  </a:moveTo>
                  <a:cubicBezTo>
                    <a:pt x="127" y="223"/>
                    <a:pt x="120" y="224"/>
                    <a:pt x="112" y="226"/>
                  </a:cubicBezTo>
                  <a:cubicBezTo>
                    <a:pt x="87" y="179"/>
                    <a:pt x="63" y="132"/>
                    <a:pt x="38" y="85"/>
                  </a:cubicBezTo>
                  <a:cubicBezTo>
                    <a:pt x="37" y="85"/>
                    <a:pt x="36" y="86"/>
                    <a:pt x="35" y="86"/>
                  </a:cubicBezTo>
                  <a:cubicBezTo>
                    <a:pt x="39" y="136"/>
                    <a:pt x="42" y="185"/>
                    <a:pt x="46" y="237"/>
                  </a:cubicBezTo>
                  <a:cubicBezTo>
                    <a:pt x="36" y="238"/>
                    <a:pt x="28" y="238"/>
                    <a:pt x="17" y="240"/>
                  </a:cubicBezTo>
                  <a:cubicBezTo>
                    <a:pt x="11" y="164"/>
                    <a:pt x="5" y="91"/>
                    <a:pt x="0" y="17"/>
                  </a:cubicBezTo>
                  <a:cubicBezTo>
                    <a:pt x="33" y="10"/>
                    <a:pt x="33" y="10"/>
                    <a:pt x="49" y="37"/>
                  </a:cubicBezTo>
                  <a:cubicBezTo>
                    <a:pt x="63" y="60"/>
                    <a:pt x="77" y="83"/>
                    <a:pt x="95" y="105"/>
                  </a:cubicBezTo>
                  <a:cubicBezTo>
                    <a:pt x="92" y="72"/>
                    <a:pt x="89" y="39"/>
                    <a:pt x="86" y="5"/>
                  </a:cubicBezTo>
                  <a:cubicBezTo>
                    <a:pt x="94" y="3"/>
                    <a:pt x="101" y="2"/>
                    <a:pt x="110" y="0"/>
                  </a:cubicBezTo>
                  <a:cubicBezTo>
                    <a:pt x="119" y="73"/>
                    <a:pt x="128" y="146"/>
                    <a:pt x="13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84"/>
            <p:cNvSpPr>
              <a:spLocks noEditPoints="1"/>
            </p:cNvSpPr>
            <p:nvPr/>
          </p:nvSpPr>
          <p:spPr bwMode="auto">
            <a:xfrm>
              <a:off x="14103124" y="4878387"/>
              <a:ext cx="720725" cy="762000"/>
            </a:xfrm>
            <a:custGeom>
              <a:avLst/>
              <a:gdLst>
                <a:gd name="T0" fmla="*/ 124 w 228"/>
                <a:gd name="T1" fmla="*/ 122 h 241"/>
                <a:gd name="T2" fmla="*/ 104 w 228"/>
                <a:gd name="T3" fmla="*/ 142 h 241"/>
                <a:gd name="T4" fmla="*/ 158 w 228"/>
                <a:gd name="T5" fmla="*/ 216 h 241"/>
                <a:gd name="T6" fmla="*/ 135 w 228"/>
                <a:gd name="T7" fmla="*/ 241 h 241"/>
                <a:gd name="T8" fmla="*/ 0 w 228"/>
                <a:gd name="T9" fmla="*/ 51 h 241"/>
                <a:gd name="T10" fmla="*/ 49 w 228"/>
                <a:gd name="T11" fmla="*/ 16 h 241"/>
                <a:gd name="T12" fmla="*/ 122 w 228"/>
                <a:gd name="T13" fmla="*/ 15 h 241"/>
                <a:gd name="T14" fmla="*/ 148 w 228"/>
                <a:gd name="T15" fmla="*/ 87 h 241"/>
                <a:gd name="T16" fmla="*/ 159 w 228"/>
                <a:gd name="T17" fmla="*/ 115 h 241"/>
                <a:gd name="T18" fmla="*/ 228 w 228"/>
                <a:gd name="T19" fmla="*/ 169 h 241"/>
                <a:gd name="T20" fmla="*/ 186 w 228"/>
                <a:gd name="T21" fmla="*/ 174 h 241"/>
                <a:gd name="T22" fmla="*/ 124 w 228"/>
                <a:gd name="T23" fmla="*/ 122 h 241"/>
                <a:gd name="T24" fmla="*/ 85 w 228"/>
                <a:gd name="T25" fmla="*/ 113 h 241"/>
                <a:gd name="T26" fmla="*/ 117 w 228"/>
                <a:gd name="T27" fmla="*/ 72 h 241"/>
                <a:gd name="T28" fmla="*/ 90 w 228"/>
                <a:gd name="T29" fmla="*/ 39 h 241"/>
                <a:gd name="T30" fmla="*/ 41 w 228"/>
                <a:gd name="T31" fmla="*/ 55 h 241"/>
                <a:gd name="T32" fmla="*/ 85 w 228"/>
                <a:gd name="T3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41">
                  <a:moveTo>
                    <a:pt x="124" y="122"/>
                  </a:moveTo>
                  <a:cubicBezTo>
                    <a:pt x="116" y="129"/>
                    <a:pt x="111" y="135"/>
                    <a:pt x="104" y="142"/>
                  </a:cubicBezTo>
                  <a:cubicBezTo>
                    <a:pt x="122" y="167"/>
                    <a:pt x="140" y="191"/>
                    <a:pt x="158" y="216"/>
                  </a:cubicBezTo>
                  <a:cubicBezTo>
                    <a:pt x="150" y="225"/>
                    <a:pt x="143" y="232"/>
                    <a:pt x="135" y="241"/>
                  </a:cubicBezTo>
                  <a:cubicBezTo>
                    <a:pt x="90" y="177"/>
                    <a:pt x="46" y="115"/>
                    <a:pt x="0" y="51"/>
                  </a:cubicBezTo>
                  <a:cubicBezTo>
                    <a:pt x="17" y="39"/>
                    <a:pt x="33" y="27"/>
                    <a:pt x="49" y="16"/>
                  </a:cubicBezTo>
                  <a:cubicBezTo>
                    <a:pt x="73" y="1"/>
                    <a:pt x="97" y="0"/>
                    <a:pt x="122" y="15"/>
                  </a:cubicBezTo>
                  <a:cubicBezTo>
                    <a:pt x="150" y="33"/>
                    <a:pt x="153" y="60"/>
                    <a:pt x="148" y="87"/>
                  </a:cubicBezTo>
                  <a:cubicBezTo>
                    <a:pt x="145" y="101"/>
                    <a:pt x="150" y="107"/>
                    <a:pt x="159" y="115"/>
                  </a:cubicBezTo>
                  <a:cubicBezTo>
                    <a:pt x="183" y="132"/>
                    <a:pt x="205" y="151"/>
                    <a:pt x="228" y="169"/>
                  </a:cubicBezTo>
                  <a:cubicBezTo>
                    <a:pt x="208" y="191"/>
                    <a:pt x="208" y="191"/>
                    <a:pt x="186" y="174"/>
                  </a:cubicBezTo>
                  <a:cubicBezTo>
                    <a:pt x="166" y="157"/>
                    <a:pt x="145" y="140"/>
                    <a:pt x="124" y="122"/>
                  </a:cubicBezTo>
                  <a:close/>
                  <a:moveTo>
                    <a:pt x="85" y="113"/>
                  </a:moveTo>
                  <a:cubicBezTo>
                    <a:pt x="102" y="103"/>
                    <a:pt x="118" y="94"/>
                    <a:pt x="117" y="72"/>
                  </a:cubicBezTo>
                  <a:cubicBezTo>
                    <a:pt x="116" y="55"/>
                    <a:pt x="104" y="45"/>
                    <a:pt x="90" y="39"/>
                  </a:cubicBezTo>
                  <a:cubicBezTo>
                    <a:pt x="70" y="30"/>
                    <a:pt x="56" y="40"/>
                    <a:pt x="41" y="55"/>
                  </a:cubicBezTo>
                  <a:cubicBezTo>
                    <a:pt x="55" y="74"/>
                    <a:pt x="69" y="93"/>
                    <a:pt x="8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85"/>
            <p:cNvSpPr/>
            <p:nvPr/>
          </p:nvSpPr>
          <p:spPr bwMode="auto">
            <a:xfrm>
              <a:off x="9386661" y="3990975"/>
              <a:ext cx="820738" cy="669925"/>
            </a:xfrm>
            <a:custGeom>
              <a:avLst/>
              <a:gdLst>
                <a:gd name="T0" fmla="*/ 108 w 260"/>
                <a:gd name="T1" fmla="*/ 81 h 212"/>
                <a:gd name="T2" fmla="*/ 12 w 260"/>
                <a:gd name="T3" fmla="*/ 129 h 212"/>
                <a:gd name="T4" fmla="*/ 0 w 260"/>
                <a:gd name="T5" fmla="*/ 106 h 212"/>
                <a:gd name="T6" fmla="*/ 204 w 260"/>
                <a:gd name="T7" fmla="*/ 0 h 212"/>
                <a:gd name="T8" fmla="*/ 217 w 260"/>
                <a:gd name="T9" fmla="*/ 24 h 212"/>
                <a:gd name="T10" fmla="*/ 131 w 260"/>
                <a:gd name="T11" fmla="*/ 69 h 212"/>
                <a:gd name="T12" fmla="*/ 161 w 260"/>
                <a:gd name="T13" fmla="*/ 126 h 212"/>
                <a:gd name="T14" fmla="*/ 247 w 260"/>
                <a:gd name="T15" fmla="*/ 84 h 212"/>
                <a:gd name="T16" fmla="*/ 260 w 260"/>
                <a:gd name="T17" fmla="*/ 107 h 212"/>
                <a:gd name="T18" fmla="*/ 55 w 260"/>
                <a:gd name="T19" fmla="*/ 212 h 212"/>
                <a:gd name="T20" fmla="*/ 42 w 260"/>
                <a:gd name="T21" fmla="*/ 189 h 212"/>
                <a:gd name="T22" fmla="*/ 138 w 260"/>
                <a:gd name="T23" fmla="*/ 139 h 212"/>
                <a:gd name="T24" fmla="*/ 108 w 260"/>
                <a:gd name="T25" fmla="*/ 8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212">
                  <a:moveTo>
                    <a:pt x="108" y="81"/>
                  </a:moveTo>
                  <a:cubicBezTo>
                    <a:pt x="75" y="97"/>
                    <a:pt x="44" y="113"/>
                    <a:pt x="12" y="129"/>
                  </a:cubicBezTo>
                  <a:cubicBezTo>
                    <a:pt x="8" y="121"/>
                    <a:pt x="4" y="114"/>
                    <a:pt x="0" y="106"/>
                  </a:cubicBezTo>
                  <a:cubicBezTo>
                    <a:pt x="68" y="70"/>
                    <a:pt x="135" y="36"/>
                    <a:pt x="204" y="0"/>
                  </a:cubicBezTo>
                  <a:cubicBezTo>
                    <a:pt x="208" y="9"/>
                    <a:pt x="212" y="16"/>
                    <a:pt x="217" y="24"/>
                  </a:cubicBezTo>
                  <a:cubicBezTo>
                    <a:pt x="188" y="39"/>
                    <a:pt x="160" y="54"/>
                    <a:pt x="131" y="69"/>
                  </a:cubicBezTo>
                  <a:cubicBezTo>
                    <a:pt x="141" y="88"/>
                    <a:pt x="151" y="106"/>
                    <a:pt x="161" y="126"/>
                  </a:cubicBezTo>
                  <a:cubicBezTo>
                    <a:pt x="190" y="112"/>
                    <a:pt x="217" y="99"/>
                    <a:pt x="247" y="84"/>
                  </a:cubicBezTo>
                  <a:cubicBezTo>
                    <a:pt x="251" y="91"/>
                    <a:pt x="255" y="99"/>
                    <a:pt x="260" y="107"/>
                  </a:cubicBezTo>
                  <a:cubicBezTo>
                    <a:pt x="191" y="142"/>
                    <a:pt x="124" y="177"/>
                    <a:pt x="55" y="212"/>
                  </a:cubicBezTo>
                  <a:cubicBezTo>
                    <a:pt x="51" y="205"/>
                    <a:pt x="47" y="198"/>
                    <a:pt x="42" y="189"/>
                  </a:cubicBezTo>
                  <a:cubicBezTo>
                    <a:pt x="74" y="172"/>
                    <a:pt x="105" y="156"/>
                    <a:pt x="138" y="139"/>
                  </a:cubicBezTo>
                  <a:cubicBezTo>
                    <a:pt x="127" y="119"/>
                    <a:pt x="118" y="101"/>
                    <a:pt x="10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86"/>
            <p:cNvSpPr>
              <a:spLocks noEditPoints="1"/>
            </p:cNvSpPr>
            <p:nvPr/>
          </p:nvSpPr>
          <p:spPr bwMode="auto">
            <a:xfrm>
              <a:off x="10480449" y="5126037"/>
              <a:ext cx="615950" cy="741363"/>
            </a:xfrm>
            <a:custGeom>
              <a:avLst/>
              <a:gdLst>
                <a:gd name="T0" fmla="*/ 0 w 195"/>
                <a:gd name="T1" fmla="*/ 167 h 235"/>
                <a:gd name="T2" fmla="*/ 160 w 195"/>
                <a:gd name="T3" fmla="*/ 0 h 235"/>
                <a:gd name="T4" fmla="*/ 195 w 195"/>
                <a:gd name="T5" fmla="*/ 22 h 235"/>
                <a:gd name="T6" fmla="*/ 107 w 195"/>
                <a:gd name="T7" fmla="*/ 235 h 235"/>
                <a:gd name="T8" fmla="*/ 79 w 195"/>
                <a:gd name="T9" fmla="*/ 219 h 235"/>
                <a:gd name="T10" fmla="*/ 98 w 195"/>
                <a:gd name="T11" fmla="*/ 178 h 235"/>
                <a:gd name="T12" fmla="*/ 90 w 195"/>
                <a:gd name="T13" fmla="*/ 145 h 235"/>
                <a:gd name="T14" fmla="*/ 70 w 195"/>
                <a:gd name="T15" fmla="*/ 131 h 235"/>
                <a:gd name="T16" fmla="*/ 25 w 195"/>
                <a:gd name="T17" fmla="*/ 187 h 235"/>
                <a:gd name="T18" fmla="*/ 0 w 195"/>
                <a:gd name="T19" fmla="*/ 167 h 235"/>
                <a:gd name="T20" fmla="*/ 121 w 195"/>
                <a:gd name="T21" fmla="*/ 127 h 235"/>
                <a:gd name="T22" fmla="*/ 154 w 195"/>
                <a:gd name="T23" fmla="*/ 50 h 235"/>
                <a:gd name="T24" fmla="*/ 95 w 195"/>
                <a:gd name="T25" fmla="*/ 108 h 235"/>
                <a:gd name="T26" fmla="*/ 121 w 195"/>
                <a:gd name="T27" fmla="*/ 1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35">
                  <a:moveTo>
                    <a:pt x="0" y="167"/>
                  </a:moveTo>
                  <a:cubicBezTo>
                    <a:pt x="54" y="111"/>
                    <a:pt x="107" y="56"/>
                    <a:pt x="160" y="0"/>
                  </a:cubicBezTo>
                  <a:cubicBezTo>
                    <a:pt x="173" y="8"/>
                    <a:pt x="183" y="14"/>
                    <a:pt x="195" y="22"/>
                  </a:cubicBezTo>
                  <a:cubicBezTo>
                    <a:pt x="166" y="92"/>
                    <a:pt x="137" y="163"/>
                    <a:pt x="107" y="235"/>
                  </a:cubicBezTo>
                  <a:cubicBezTo>
                    <a:pt x="97" y="230"/>
                    <a:pt x="89" y="225"/>
                    <a:pt x="79" y="219"/>
                  </a:cubicBezTo>
                  <a:cubicBezTo>
                    <a:pt x="85" y="205"/>
                    <a:pt x="90" y="191"/>
                    <a:pt x="98" y="178"/>
                  </a:cubicBezTo>
                  <a:cubicBezTo>
                    <a:pt x="107" y="163"/>
                    <a:pt x="106" y="153"/>
                    <a:pt x="90" y="145"/>
                  </a:cubicBezTo>
                  <a:cubicBezTo>
                    <a:pt x="84" y="142"/>
                    <a:pt x="79" y="137"/>
                    <a:pt x="70" y="131"/>
                  </a:cubicBezTo>
                  <a:cubicBezTo>
                    <a:pt x="55" y="149"/>
                    <a:pt x="40" y="168"/>
                    <a:pt x="25" y="187"/>
                  </a:cubicBezTo>
                  <a:cubicBezTo>
                    <a:pt x="12" y="177"/>
                    <a:pt x="5" y="171"/>
                    <a:pt x="0" y="167"/>
                  </a:cubicBezTo>
                  <a:close/>
                  <a:moveTo>
                    <a:pt x="121" y="127"/>
                  </a:moveTo>
                  <a:cubicBezTo>
                    <a:pt x="132" y="100"/>
                    <a:pt x="143" y="76"/>
                    <a:pt x="154" y="50"/>
                  </a:cubicBezTo>
                  <a:cubicBezTo>
                    <a:pt x="133" y="71"/>
                    <a:pt x="115" y="89"/>
                    <a:pt x="95" y="108"/>
                  </a:cubicBezTo>
                  <a:cubicBezTo>
                    <a:pt x="103" y="114"/>
                    <a:pt x="111" y="119"/>
                    <a:pt x="12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87"/>
            <p:cNvSpPr/>
            <p:nvPr/>
          </p:nvSpPr>
          <p:spPr bwMode="auto">
            <a:xfrm>
              <a:off x="11399611" y="5441950"/>
              <a:ext cx="520700" cy="785813"/>
            </a:xfrm>
            <a:custGeom>
              <a:avLst/>
              <a:gdLst>
                <a:gd name="T0" fmla="*/ 110 w 165"/>
                <a:gd name="T1" fmla="*/ 156 h 249"/>
                <a:gd name="T2" fmla="*/ 76 w 165"/>
                <a:gd name="T3" fmla="*/ 143 h 249"/>
                <a:gd name="T4" fmla="*/ 83 w 165"/>
                <a:gd name="T5" fmla="*/ 120 h 249"/>
                <a:gd name="T6" fmla="*/ 141 w 165"/>
                <a:gd name="T7" fmla="*/ 139 h 249"/>
                <a:gd name="T8" fmla="*/ 107 w 165"/>
                <a:gd name="T9" fmla="*/ 249 h 249"/>
                <a:gd name="T10" fmla="*/ 83 w 165"/>
                <a:gd name="T11" fmla="*/ 227 h 249"/>
                <a:gd name="T12" fmla="*/ 11 w 165"/>
                <a:gd name="T13" fmla="*/ 147 h 249"/>
                <a:gd name="T14" fmla="*/ 47 w 165"/>
                <a:gd name="T15" fmla="*/ 47 h 249"/>
                <a:gd name="T16" fmla="*/ 93 w 165"/>
                <a:gd name="T17" fmla="*/ 12 h 249"/>
                <a:gd name="T18" fmla="*/ 162 w 165"/>
                <a:gd name="T19" fmla="*/ 55 h 249"/>
                <a:gd name="T20" fmla="*/ 165 w 165"/>
                <a:gd name="T21" fmla="*/ 93 h 249"/>
                <a:gd name="T22" fmla="*/ 134 w 165"/>
                <a:gd name="T23" fmla="*/ 90 h 249"/>
                <a:gd name="T24" fmla="*/ 134 w 165"/>
                <a:gd name="T25" fmla="*/ 69 h 249"/>
                <a:gd name="T26" fmla="*/ 115 w 165"/>
                <a:gd name="T27" fmla="*/ 38 h 249"/>
                <a:gd name="T28" fmla="*/ 74 w 165"/>
                <a:gd name="T29" fmla="*/ 54 h 249"/>
                <a:gd name="T30" fmla="*/ 38 w 165"/>
                <a:gd name="T31" fmla="*/ 159 h 249"/>
                <a:gd name="T32" fmla="*/ 64 w 165"/>
                <a:gd name="T33" fmla="*/ 205 h 249"/>
                <a:gd name="T34" fmla="*/ 104 w 165"/>
                <a:gd name="T35" fmla="*/ 175 h 249"/>
                <a:gd name="T36" fmla="*/ 110 w 165"/>
                <a:gd name="T37" fmla="*/ 1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249">
                  <a:moveTo>
                    <a:pt x="110" y="156"/>
                  </a:moveTo>
                  <a:cubicBezTo>
                    <a:pt x="99" y="151"/>
                    <a:pt x="88" y="147"/>
                    <a:pt x="76" y="143"/>
                  </a:cubicBezTo>
                  <a:cubicBezTo>
                    <a:pt x="78" y="136"/>
                    <a:pt x="80" y="129"/>
                    <a:pt x="83" y="120"/>
                  </a:cubicBezTo>
                  <a:cubicBezTo>
                    <a:pt x="102" y="126"/>
                    <a:pt x="121" y="132"/>
                    <a:pt x="141" y="139"/>
                  </a:cubicBezTo>
                  <a:cubicBezTo>
                    <a:pt x="130" y="175"/>
                    <a:pt x="119" y="210"/>
                    <a:pt x="107" y="249"/>
                  </a:cubicBezTo>
                  <a:cubicBezTo>
                    <a:pt x="97" y="241"/>
                    <a:pt x="91" y="234"/>
                    <a:pt x="83" y="227"/>
                  </a:cubicBezTo>
                  <a:cubicBezTo>
                    <a:pt x="36" y="234"/>
                    <a:pt x="0" y="200"/>
                    <a:pt x="11" y="147"/>
                  </a:cubicBezTo>
                  <a:cubicBezTo>
                    <a:pt x="18" y="112"/>
                    <a:pt x="31" y="78"/>
                    <a:pt x="47" y="47"/>
                  </a:cubicBezTo>
                  <a:cubicBezTo>
                    <a:pt x="56" y="31"/>
                    <a:pt x="76" y="18"/>
                    <a:pt x="93" y="12"/>
                  </a:cubicBezTo>
                  <a:cubicBezTo>
                    <a:pt x="127" y="0"/>
                    <a:pt x="154" y="19"/>
                    <a:pt x="162" y="55"/>
                  </a:cubicBezTo>
                  <a:cubicBezTo>
                    <a:pt x="164" y="66"/>
                    <a:pt x="164" y="78"/>
                    <a:pt x="165" y="93"/>
                  </a:cubicBezTo>
                  <a:cubicBezTo>
                    <a:pt x="153" y="92"/>
                    <a:pt x="144" y="91"/>
                    <a:pt x="134" y="90"/>
                  </a:cubicBezTo>
                  <a:cubicBezTo>
                    <a:pt x="134" y="82"/>
                    <a:pt x="134" y="76"/>
                    <a:pt x="134" y="69"/>
                  </a:cubicBezTo>
                  <a:cubicBezTo>
                    <a:pt x="134" y="55"/>
                    <a:pt x="130" y="42"/>
                    <a:pt x="115" y="38"/>
                  </a:cubicBezTo>
                  <a:cubicBezTo>
                    <a:pt x="98" y="34"/>
                    <a:pt x="80" y="38"/>
                    <a:pt x="74" y="54"/>
                  </a:cubicBezTo>
                  <a:cubicBezTo>
                    <a:pt x="60" y="88"/>
                    <a:pt x="48" y="123"/>
                    <a:pt x="38" y="159"/>
                  </a:cubicBezTo>
                  <a:cubicBezTo>
                    <a:pt x="33" y="181"/>
                    <a:pt x="46" y="201"/>
                    <a:pt x="64" y="205"/>
                  </a:cubicBezTo>
                  <a:cubicBezTo>
                    <a:pt x="80" y="210"/>
                    <a:pt x="96" y="198"/>
                    <a:pt x="104" y="175"/>
                  </a:cubicBezTo>
                  <a:cubicBezTo>
                    <a:pt x="107" y="170"/>
                    <a:pt x="108" y="164"/>
                    <a:pt x="110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88"/>
            <p:cNvSpPr/>
            <p:nvPr/>
          </p:nvSpPr>
          <p:spPr bwMode="auto">
            <a:xfrm>
              <a:off x="12312424" y="5551487"/>
              <a:ext cx="412750" cy="714375"/>
            </a:xfrm>
            <a:custGeom>
              <a:avLst/>
              <a:gdLst>
                <a:gd name="T0" fmla="*/ 1 w 131"/>
                <a:gd name="T1" fmla="*/ 0 h 226"/>
                <a:gd name="T2" fmla="*/ 30 w 131"/>
                <a:gd name="T3" fmla="*/ 0 h 226"/>
                <a:gd name="T4" fmla="*/ 30 w 131"/>
                <a:gd name="T5" fmla="*/ 98 h 226"/>
                <a:gd name="T6" fmla="*/ 28 w 131"/>
                <a:gd name="T7" fmla="*/ 164 h 226"/>
                <a:gd name="T8" fmla="*/ 68 w 131"/>
                <a:gd name="T9" fmla="*/ 199 h 226"/>
                <a:gd name="T10" fmla="*/ 97 w 131"/>
                <a:gd name="T11" fmla="*/ 163 h 226"/>
                <a:gd name="T12" fmla="*/ 102 w 131"/>
                <a:gd name="T13" fmla="*/ 15 h 226"/>
                <a:gd name="T14" fmla="*/ 103 w 131"/>
                <a:gd name="T15" fmla="*/ 4 h 226"/>
                <a:gd name="T16" fmla="*/ 131 w 131"/>
                <a:gd name="T17" fmla="*/ 4 h 226"/>
                <a:gd name="T18" fmla="*/ 123 w 131"/>
                <a:gd name="T19" fmla="*/ 176 h 226"/>
                <a:gd name="T20" fmla="*/ 64 w 131"/>
                <a:gd name="T21" fmla="*/ 226 h 226"/>
                <a:gd name="T22" fmla="*/ 1 w 131"/>
                <a:gd name="T23" fmla="*/ 172 h 226"/>
                <a:gd name="T24" fmla="*/ 1 w 131"/>
                <a:gd name="T2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226">
                  <a:moveTo>
                    <a:pt x="1" y="0"/>
                  </a:moveTo>
                  <a:cubicBezTo>
                    <a:pt x="14" y="0"/>
                    <a:pt x="22" y="0"/>
                    <a:pt x="30" y="0"/>
                  </a:cubicBezTo>
                  <a:cubicBezTo>
                    <a:pt x="30" y="33"/>
                    <a:pt x="30" y="66"/>
                    <a:pt x="30" y="98"/>
                  </a:cubicBezTo>
                  <a:cubicBezTo>
                    <a:pt x="30" y="120"/>
                    <a:pt x="28" y="142"/>
                    <a:pt x="28" y="164"/>
                  </a:cubicBezTo>
                  <a:cubicBezTo>
                    <a:pt x="28" y="189"/>
                    <a:pt x="44" y="201"/>
                    <a:pt x="68" y="199"/>
                  </a:cubicBezTo>
                  <a:cubicBezTo>
                    <a:pt x="86" y="197"/>
                    <a:pt x="96" y="186"/>
                    <a:pt x="97" y="163"/>
                  </a:cubicBezTo>
                  <a:cubicBezTo>
                    <a:pt x="99" y="114"/>
                    <a:pt x="100" y="65"/>
                    <a:pt x="102" y="15"/>
                  </a:cubicBezTo>
                  <a:cubicBezTo>
                    <a:pt x="102" y="12"/>
                    <a:pt x="103" y="9"/>
                    <a:pt x="103" y="4"/>
                  </a:cubicBezTo>
                  <a:cubicBezTo>
                    <a:pt x="112" y="4"/>
                    <a:pt x="121" y="4"/>
                    <a:pt x="131" y="4"/>
                  </a:cubicBezTo>
                  <a:cubicBezTo>
                    <a:pt x="129" y="62"/>
                    <a:pt x="127" y="119"/>
                    <a:pt x="123" y="176"/>
                  </a:cubicBezTo>
                  <a:cubicBezTo>
                    <a:pt x="121" y="206"/>
                    <a:pt x="95" y="226"/>
                    <a:pt x="64" y="226"/>
                  </a:cubicBezTo>
                  <a:cubicBezTo>
                    <a:pt x="28" y="225"/>
                    <a:pt x="2" y="205"/>
                    <a:pt x="1" y="172"/>
                  </a:cubicBezTo>
                  <a:cubicBezTo>
                    <a:pt x="0" y="115"/>
                    <a:pt x="1" y="5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89"/>
            <p:cNvSpPr/>
            <p:nvPr/>
          </p:nvSpPr>
          <p:spPr bwMode="auto">
            <a:xfrm>
              <a:off x="9635899" y="4373562"/>
              <a:ext cx="825500" cy="698500"/>
            </a:xfrm>
            <a:custGeom>
              <a:avLst/>
              <a:gdLst>
                <a:gd name="T0" fmla="*/ 192 w 261"/>
                <a:gd name="T1" fmla="*/ 0 h 221"/>
                <a:gd name="T2" fmla="*/ 261 w 261"/>
                <a:gd name="T3" fmla="*/ 96 h 221"/>
                <a:gd name="T4" fmla="*/ 240 w 261"/>
                <a:gd name="T5" fmla="*/ 110 h 221"/>
                <a:gd name="T6" fmla="*/ 196 w 261"/>
                <a:gd name="T7" fmla="*/ 49 h 221"/>
                <a:gd name="T8" fmla="*/ 175 w 261"/>
                <a:gd name="T9" fmla="*/ 44 h 221"/>
                <a:gd name="T10" fmla="*/ 128 w 261"/>
                <a:gd name="T11" fmla="*/ 73 h 221"/>
                <a:gd name="T12" fmla="*/ 175 w 261"/>
                <a:gd name="T13" fmla="*/ 140 h 221"/>
                <a:gd name="T14" fmla="*/ 156 w 261"/>
                <a:gd name="T15" fmla="*/ 155 h 221"/>
                <a:gd name="T16" fmla="*/ 106 w 261"/>
                <a:gd name="T17" fmla="*/ 87 h 221"/>
                <a:gd name="T18" fmla="*/ 38 w 261"/>
                <a:gd name="T19" fmla="*/ 129 h 221"/>
                <a:gd name="T20" fmla="*/ 93 w 261"/>
                <a:gd name="T21" fmla="*/ 207 h 221"/>
                <a:gd name="T22" fmla="*/ 73 w 261"/>
                <a:gd name="T23" fmla="*/ 221 h 221"/>
                <a:gd name="T24" fmla="*/ 0 w 261"/>
                <a:gd name="T25" fmla="*/ 120 h 221"/>
                <a:gd name="T26" fmla="*/ 192 w 261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221">
                  <a:moveTo>
                    <a:pt x="192" y="0"/>
                  </a:moveTo>
                  <a:cubicBezTo>
                    <a:pt x="215" y="32"/>
                    <a:pt x="237" y="63"/>
                    <a:pt x="261" y="96"/>
                  </a:cubicBezTo>
                  <a:cubicBezTo>
                    <a:pt x="254" y="101"/>
                    <a:pt x="248" y="105"/>
                    <a:pt x="240" y="110"/>
                  </a:cubicBezTo>
                  <a:cubicBezTo>
                    <a:pt x="225" y="89"/>
                    <a:pt x="210" y="69"/>
                    <a:pt x="196" y="49"/>
                  </a:cubicBezTo>
                  <a:cubicBezTo>
                    <a:pt x="190" y="39"/>
                    <a:pt x="184" y="38"/>
                    <a:pt x="175" y="44"/>
                  </a:cubicBezTo>
                  <a:cubicBezTo>
                    <a:pt x="160" y="54"/>
                    <a:pt x="145" y="63"/>
                    <a:pt x="128" y="73"/>
                  </a:cubicBezTo>
                  <a:cubicBezTo>
                    <a:pt x="144" y="96"/>
                    <a:pt x="159" y="117"/>
                    <a:pt x="175" y="140"/>
                  </a:cubicBezTo>
                  <a:cubicBezTo>
                    <a:pt x="169" y="145"/>
                    <a:pt x="164" y="149"/>
                    <a:pt x="156" y="155"/>
                  </a:cubicBezTo>
                  <a:cubicBezTo>
                    <a:pt x="139" y="132"/>
                    <a:pt x="122" y="109"/>
                    <a:pt x="106" y="87"/>
                  </a:cubicBezTo>
                  <a:cubicBezTo>
                    <a:pt x="83" y="101"/>
                    <a:pt x="62" y="114"/>
                    <a:pt x="38" y="129"/>
                  </a:cubicBezTo>
                  <a:cubicBezTo>
                    <a:pt x="56" y="154"/>
                    <a:pt x="74" y="180"/>
                    <a:pt x="93" y="207"/>
                  </a:cubicBezTo>
                  <a:cubicBezTo>
                    <a:pt x="87" y="211"/>
                    <a:pt x="81" y="216"/>
                    <a:pt x="73" y="221"/>
                  </a:cubicBezTo>
                  <a:cubicBezTo>
                    <a:pt x="49" y="188"/>
                    <a:pt x="25" y="155"/>
                    <a:pt x="0" y="120"/>
                  </a:cubicBezTo>
                  <a:cubicBezTo>
                    <a:pt x="64" y="80"/>
                    <a:pt x="128" y="4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90"/>
            <p:cNvSpPr/>
            <p:nvPr/>
          </p:nvSpPr>
          <p:spPr bwMode="auto">
            <a:xfrm>
              <a:off x="13347474" y="5267325"/>
              <a:ext cx="487363" cy="777875"/>
            </a:xfrm>
            <a:custGeom>
              <a:avLst/>
              <a:gdLst>
                <a:gd name="T0" fmla="*/ 117 w 154"/>
                <a:gd name="T1" fmla="*/ 0 h 246"/>
                <a:gd name="T2" fmla="*/ 135 w 154"/>
                <a:gd name="T3" fmla="*/ 115 h 246"/>
                <a:gd name="T4" fmla="*/ 149 w 154"/>
                <a:gd name="T5" fmla="*/ 208 h 246"/>
                <a:gd name="T6" fmla="*/ 124 w 154"/>
                <a:gd name="T7" fmla="*/ 246 h 246"/>
                <a:gd name="T8" fmla="*/ 0 w 154"/>
                <a:gd name="T9" fmla="*/ 48 h 246"/>
                <a:gd name="T10" fmla="*/ 27 w 154"/>
                <a:gd name="T11" fmla="*/ 36 h 246"/>
                <a:gd name="T12" fmla="*/ 108 w 154"/>
                <a:gd name="T13" fmla="*/ 162 h 246"/>
                <a:gd name="T14" fmla="*/ 112 w 154"/>
                <a:gd name="T15" fmla="*/ 160 h 246"/>
                <a:gd name="T16" fmla="*/ 99 w 154"/>
                <a:gd name="T17" fmla="*/ 70 h 246"/>
                <a:gd name="T18" fmla="*/ 92 w 154"/>
                <a:gd name="T19" fmla="*/ 28 h 246"/>
                <a:gd name="T20" fmla="*/ 117 w 154"/>
                <a:gd name="T2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46">
                  <a:moveTo>
                    <a:pt x="117" y="0"/>
                  </a:moveTo>
                  <a:cubicBezTo>
                    <a:pt x="123" y="39"/>
                    <a:pt x="129" y="77"/>
                    <a:pt x="135" y="115"/>
                  </a:cubicBezTo>
                  <a:cubicBezTo>
                    <a:pt x="140" y="146"/>
                    <a:pt x="144" y="177"/>
                    <a:pt x="149" y="208"/>
                  </a:cubicBezTo>
                  <a:cubicBezTo>
                    <a:pt x="153" y="236"/>
                    <a:pt x="154" y="236"/>
                    <a:pt x="124" y="246"/>
                  </a:cubicBezTo>
                  <a:cubicBezTo>
                    <a:pt x="83" y="181"/>
                    <a:pt x="42" y="115"/>
                    <a:pt x="0" y="48"/>
                  </a:cubicBezTo>
                  <a:cubicBezTo>
                    <a:pt x="9" y="44"/>
                    <a:pt x="17" y="40"/>
                    <a:pt x="27" y="36"/>
                  </a:cubicBezTo>
                  <a:cubicBezTo>
                    <a:pt x="54" y="78"/>
                    <a:pt x="81" y="120"/>
                    <a:pt x="108" y="162"/>
                  </a:cubicBezTo>
                  <a:cubicBezTo>
                    <a:pt x="109" y="161"/>
                    <a:pt x="111" y="161"/>
                    <a:pt x="112" y="160"/>
                  </a:cubicBezTo>
                  <a:cubicBezTo>
                    <a:pt x="108" y="130"/>
                    <a:pt x="103" y="100"/>
                    <a:pt x="99" y="70"/>
                  </a:cubicBezTo>
                  <a:cubicBezTo>
                    <a:pt x="97" y="56"/>
                    <a:pt x="94" y="42"/>
                    <a:pt x="92" y="28"/>
                  </a:cubicBezTo>
                  <a:cubicBezTo>
                    <a:pt x="90" y="7"/>
                    <a:pt x="91" y="7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91"/>
            <p:cNvSpPr/>
            <p:nvPr/>
          </p:nvSpPr>
          <p:spPr bwMode="auto">
            <a:xfrm>
              <a:off x="11237686" y="209550"/>
              <a:ext cx="533400" cy="842963"/>
            </a:xfrm>
            <a:custGeom>
              <a:avLst/>
              <a:gdLst>
                <a:gd name="T0" fmla="*/ 169 w 169"/>
                <a:gd name="T1" fmla="*/ 10 h 267"/>
                <a:gd name="T2" fmla="*/ 164 w 169"/>
                <a:gd name="T3" fmla="*/ 22 h 267"/>
                <a:gd name="T4" fmla="*/ 144 w 169"/>
                <a:gd name="T5" fmla="*/ 89 h 267"/>
                <a:gd name="T6" fmla="*/ 121 w 169"/>
                <a:gd name="T7" fmla="*/ 163 h 267"/>
                <a:gd name="T8" fmla="*/ 94 w 169"/>
                <a:gd name="T9" fmla="*/ 233 h 267"/>
                <a:gd name="T10" fmla="*/ 47 w 169"/>
                <a:gd name="T11" fmla="*/ 252 h 267"/>
                <a:gd name="T12" fmla="*/ 34 w 169"/>
                <a:gd name="T13" fmla="*/ 188 h 267"/>
                <a:gd name="T14" fmla="*/ 100 w 169"/>
                <a:gd name="T15" fmla="*/ 98 h 267"/>
                <a:gd name="T16" fmla="*/ 141 w 169"/>
                <a:gd name="T17" fmla="*/ 11 h 267"/>
                <a:gd name="T18" fmla="*/ 157 w 169"/>
                <a:gd name="T19" fmla="*/ 0 h 267"/>
                <a:gd name="T20" fmla="*/ 169 w 169"/>
                <a:gd name="T21" fmla="*/ 1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67">
                  <a:moveTo>
                    <a:pt x="169" y="10"/>
                  </a:moveTo>
                  <a:cubicBezTo>
                    <a:pt x="166" y="16"/>
                    <a:pt x="165" y="19"/>
                    <a:pt x="164" y="22"/>
                  </a:cubicBezTo>
                  <a:cubicBezTo>
                    <a:pt x="157" y="44"/>
                    <a:pt x="150" y="67"/>
                    <a:pt x="144" y="89"/>
                  </a:cubicBezTo>
                  <a:cubicBezTo>
                    <a:pt x="136" y="114"/>
                    <a:pt x="129" y="139"/>
                    <a:pt x="121" y="163"/>
                  </a:cubicBezTo>
                  <a:cubicBezTo>
                    <a:pt x="113" y="187"/>
                    <a:pt x="103" y="210"/>
                    <a:pt x="94" y="233"/>
                  </a:cubicBezTo>
                  <a:cubicBezTo>
                    <a:pt x="84" y="261"/>
                    <a:pt x="72" y="267"/>
                    <a:pt x="47" y="252"/>
                  </a:cubicBezTo>
                  <a:cubicBezTo>
                    <a:pt x="9" y="228"/>
                    <a:pt x="0" y="230"/>
                    <a:pt x="34" y="188"/>
                  </a:cubicBezTo>
                  <a:cubicBezTo>
                    <a:pt x="57" y="159"/>
                    <a:pt x="81" y="130"/>
                    <a:pt x="100" y="98"/>
                  </a:cubicBezTo>
                  <a:cubicBezTo>
                    <a:pt x="117" y="71"/>
                    <a:pt x="127" y="40"/>
                    <a:pt x="141" y="11"/>
                  </a:cubicBezTo>
                  <a:cubicBezTo>
                    <a:pt x="144" y="6"/>
                    <a:pt x="151" y="1"/>
                    <a:pt x="157" y="0"/>
                  </a:cubicBezTo>
                  <a:cubicBezTo>
                    <a:pt x="160" y="0"/>
                    <a:pt x="165" y="7"/>
                    <a:pt x="16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92"/>
            <p:cNvSpPr/>
            <p:nvPr/>
          </p:nvSpPr>
          <p:spPr bwMode="auto">
            <a:xfrm>
              <a:off x="14469836" y="4581525"/>
              <a:ext cx="693738" cy="644525"/>
            </a:xfrm>
            <a:custGeom>
              <a:avLst/>
              <a:gdLst>
                <a:gd name="T0" fmla="*/ 116 w 220"/>
                <a:gd name="T1" fmla="*/ 190 h 204"/>
                <a:gd name="T2" fmla="*/ 126 w 220"/>
                <a:gd name="T3" fmla="*/ 168 h 204"/>
                <a:gd name="T4" fmla="*/ 154 w 220"/>
                <a:gd name="T5" fmla="*/ 170 h 204"/>
                <a:gd name="T6" fmla="*/ 188 w 220"/>
                <a:gd name="T7" fmla="*/ 138 h 204"/>
                <a:gd name="T8" fmla="*/ 158 w 220"/>
                <a:gd name="T9" fmla="*/ 102 h 204"/>
                <a:gd name="T10" fmla="*/ 105 w 220"/>
                <a:gd name="T11" fmla="*/ 112 h 204"/>
                <a:gd name="T12" fmla="*/ 63 w 220"/>
                <a:gd name="T13" fmla="*/ 124 h 204"/>
                <a:gd name="T14" fmla="*/ 9 w 220"/>
                <a:gd name="T15" fmla="*/ 86 h 204"/>
                <a:gd name="T16" fmla="*/ 28 w 220"/>
                <a:gd name="T17" fmla="*/ 13 h 204"/>
                <a:gd name="T18" fmla="*/ 97 w 220"/>
                <a:gd name="T19" fmla="*/ 13 h 204"/>
                <a:gd name="T20" fmla="*/ 87 w 220"/>
                <a:gd name="T21" fmla="*/ 35 h 204"/>
                <a:gd name="T22" fmla="*/ 63 w 220"/>
                <a:gd name="T23" fmla="*/ 33 h 204"/>
                <a:gd name="T24" fmla="*/ 32 w 220"/>
                <a:gd name="T25" fmla="*/ 65 h 204"/>
                <a:gd name="T26" fmla="*/ 65 w 220"/>
                <a:gd name="T27" fmla="*/ 94 h 204"/>
                <a:gd name="T28" fmla="*/ 109 w 220"/>
                <a:gd name="T29" fmla="*/ 77 h 204"/>
                <a:gd name="T30" fmla="*/ 213 w 220"/>
                <a:gd name="T31" fmla="*/ 120 h 204"/>
                <a:gd name="T32" fmla="*/ 189 w 220"/>
                <a:gd name="T33" fmla="*/ 187 h 204"/>
                <a:gd name="T34" fmla="*/ 116 w 220"/>
                <a:gd name="T35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204">
                  <a:moveTo>
                    <a:pt x="116" y="190"/>
                  </a:moveTo>
                  <a:cubicBezTo>
                    <a:pt x="120" y="182"/>
                    <a:pt x="123" y="175"/>
                    <a:pt x="126" y="168"/>
                  </a:cubicBezTo>
                  <a:cubicBezTo>
                    <a:pt x="135" y="169"/>
                    <a:pt x="145" y="171"/>
                    <a:pt x="154" y="170"/>
                  </a:cubicBezTo>
                  <a:cubicBezTo>
                    <a:pt x="173" y="170"/>
                    <a:pt x="187" y="156"/>
                    <a:pt x="188" y="138"/>
                  </a:cubicBezTo>
                  <a:cubicBezTo>
                    <a:pt x="188" y="120"/>
                    <a:pt x="176" y="101"/>
                    <a:pt x="158" y="102"/>
                  </a:cubicBezTo>
                  <a:cubicBezTo>
                    <a:pt x="140" y="102"/>
                    <a:pt x="122" y="108"/>
                    <a:pt x="105" y="112"/>
                  </a:cubicBezTo>
                  <a:cubicBezTo>
                    <a:pt x="91" y="116"/>
                    <a:pt x="77" y="123"/>
                    <a:pt x="63" y="124"/>
                  </a:cubicBezTo>
                  <a:cubicBezTo>
                    <a:pt x="35" y="125"/>
                    <a:pt x="18" y="111"/>
                    <a:pt x="9" y="86"/>
                  </a:cubicBezTo>
                  <a:cubicBezTo>
                    <a:pt x="0" y="59"/>
                    <a:pt x="8" y="29"/>
                    <a:pt x="28" y="13"/>
                  </a:cubicBezTo>
                  <a:cubicBezTo>
                    <a:pt x="44" y="0"/>
                    <a:pt x="74" y="0"/>
                    <a:pt x="97" y="13"/>
                  </a:cubicBezTo>
                  <a:cubicBezTo>
                    <a:pt x="94" y="20"/>
                    <a:pt x="91" y="27"/>
                    <a:pt x="87" y="35"/>
                  </a:cubicBezTo>
                  <a:cubicBezTo>
                    <a:pt x="79" y="34"/>
                    <a:pt x="71" y="33"/>
                    <a:pt x="63" y="33"/>
                  </a:cubicBezTo>
                  <a:cubicBezTo>
                    <a:pt x="41" y="33"/>
                    <a:pt x="30" y="44"/>
                    <a:pt x="32" y="65"/>
                  </a:cubicBezTo>
                  <a:cubicBezTo>
                    <a:pt x="33" y="86"/>
                    <a:pt x="44" y="97"/>
                    <a:pt x="65" y="94"/>
                  </a:cubicBezTo>
                  <a:cubicBezTo>
                    <a:pt x="80" y="91"/>
                    <a:pt x="95" y="84"/>
                    <a:pt x="109" y="77"/>
                  </a:cubicBezTo>
                  <a:cubicBezTo>
                    <a:pt x="152" y="57"/>
                    <a:pt x="202" y="77"/>
                    <a:pt x="213" y="120"/>
                  </a:cubicBezTo>
                  <a:cubicBezTo>
                    <a:pt x="220" y="146"/>
                    <a:pt x="210" y="171"/>
                    <a:pt x="189" y="187"/>
                  </a:cubicBezTo>
                  <a:cubicBezTo>
                    <a:pt x="168" y="203"/>
                    <a:pt x="141" y="204"/>
                    <a:pt x="116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93"/>
            <p:cNvSpPr/>
            <p:nvPr/>
          </p:nvSpPr>
          <p:spPr bwMode="auto">
            <a:xfrm>
              <a:off x="13752286" y="5072062"/>
              <a:ext cx="695325" cy="788988"/>
            </a:xfrm>
            <a:custGeom>
              <a:avLst/>
              <a:gdLst>
                <a:gd name="T0" fmla="*/ 208 w 220"/>
                <a:gd name="T1" fmla="*/ 171 h 250"/>
                <a:gd name="T2" fmla="*/ 220 w 220"/>
                <a:gd name="T3" fmla="*/ 194 h 250"/>
                <a:gd name="T4" fmla="*/ 115 w 220"/>
                <a:gd name="T5" fmla="*/ 250 h 250"/>
                <a:gd name="T6" fmla="*/ 0 w 220"/>
                <a:gd name="T7" fmla="*/ 53 h 250"/>
                <a:gd name="T8" fmla="*/ 99 w 220"/>
                <a:gd name="T9" fmla="*/ 0 h 250"/>
                <a:gd name="T10" fmla="*/ 113 w 220"/>
                <a:gd name="T11" fmla="*/ 21 h 250"/>
                <a:gd name="T12" fmla="*/ 37 w 220"/>
                <a:gd name="T13" fmla="*/ 63 h 250"/>
                <a:gd name="T14" fmla="*/ 72 w 220"/>
                <a:gd name="T15" fmla="*/ 123 h 250"/>
                <a:gd name="T16" fmla="*/ 142 w 220"/>
                <a:gd name="T17" fmla="*/ 86 h 250"/>
                <a:gd name="T18" fmla="*/ 155 w 220"/>
                <a:gd name="T19" fmla="*/ 108 h 250"/>
                <a:gd name="T20" fmla="*/ 86 w 220"/>
                <a:gd name="T21" fmla="*/ 145 h 250"/>
                <a:gd name="T22" fmla="*/ 125 w 220"/>
                <a:gd name="T23" fmla="*/ 215 h 250"/>
                <a:gd name="T24" fmla="*/ 208 w 220"/>
                <a:gd name="T25" fmla="*/ 1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50">
                  <a:moveTo>
                    <a:pt x="208" y="171"/>
                  </a:moveTo>
                  <a:cubicBezTo>
                    <a:pt x="212" y="179"/>
                    <a:pt x="216" y="186"/>
                    <a:pt x="220" y="194"/>
                  </a:cubicBezTo>
                  <a:cubicBezTo>
                    <a:pt x="185" y="212"/>
                    <a:pt x="151" y="231"/>
                    <a:pt x="115" y="250"/>
                  </a:cubicBezTo>
                  <a:cubicBezTo>
                    <a:pt x="77" y="184"/>
                    <a:pt x="39" y="119"/>
                    <a:pt x="0" y="53"/>
                  </a:cubicBezTo>
                  <a:cubicBezTo>
                    <a:pt x="33" y="35"/>
                    <a:pt x="66" y="18"/>
                    <a:pt x="99" y="0"/>
                  </a:cubicBezTo>
                  <a:cubicBezTo>
                    <a:pt x="104" y="6"/>
                    <a:pt x="108" y="13"/>
                    <a:pt x="113" y="21"/>
                  </a:cubicBezTo>
                  <a:cubicBezTo>
                    <a:pt x="88" y="35"/>
                    <a:pt x="64" y="48"/>
                    <a:pt x="37" y="63"/>
                  </a:cubicBezTo>
                  <a:cubicBezTo>
                    <a:pt x="49" y="83"/>
                    <a:pt x="60" y="102"/>
                    <a:pt x="72" y="123"/>
                  </a:cubicBezTo>
                  <a:cubicBezTo>
                    <a:pt x="96" y="111"/>
                    <a:pt x="118" y="99"/>
                    <a:pt x="142" y="86"/>
                  </a:cubicBezTo>
                  <a:cubicBezTo>
                    <a:pt x="146" y="93"/>
                    <a:pt x="150" y="100"/>
                    <a:pt x="155" y="108"/>
                  </a:cubicBezTo>
                  <a:cubicBezTo>
                    <a:pt x="131" y="120"/>
                    <a:pt x="109" y="132"/>
                    <a:pt x="86" y="145"/>
                  </a:cubicBezTo>
                  <a:cubicBezTo>
                    <a:pt x="99" y="168"/>
                    <a:pt x="111" y="190"/>
                    <a:pt x="125" y="215"/>
                  </a:cubicBezTo>
                  <a:cubicBezTo>
                    <a:pt x="152" y="201"/>
                    <a:pt x="179" y="187"/>
                    <a:pt x="208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94"/>
            <p:cNvSpPr/>
            <p:nvPr/>
          </p:nvSpPr>
          <p:spPr bwMode="auto">
            <a:xfrm>
              <a:off x="9172349" y="3549650"/>
              <a:ext cx="827088" cy="603250"/>
            </a:xfrm>
            <a:custGeom>
              <a:avLst/>
              <a:gdLst>
                <a:gd name="T0" fmla="*/ 198 w 262"/>
                <a:gd name="T1" fmla="*/ 10 h 191"/>
                <a:gd name="T2" fmla="*/ 221 w 262"/>
                <a:gd name="T3" fmla="*/ 0 h 191"/>
                <a:gd name="T4" fmla="*/ 262 w 262"/>
                <a:gd name="T5" fmla="*/ 108 h 191"/>
                <a:gd name="T6" fmla="*/ 207 w 262"/>
                <a:gd name="T7" fmla="*/ 114 h 191"/>
                <a:gd name="T8" fmla="*/ 35 w 262"/>
                <a:gd name="T9" fmla="*/ 88 h 191"/>
                <a:gd name="T10" fmla="*/ 69 w 262"/>
                <a:gd name="T11" fmla="*/ 180 h 191"/>
                <a:gd name="T12" fmla="*/ 46 w 262"/>
                <a:gd name="T13" fmla="*/ 191 h 191"/>
                <a:gd name="T14" fmla="*/ 0 w 262"/>
                <a:gd name="T15" fmla="*/ 69 h 191"/>
                <a:gd name="T16" fmla="*/ 39 w 262"/>
                <a:gd name="T17" fmla="*/ 65 h 191"/>
                <a:gd name="T18" fmla="*/ 214 w 262"/>
                <a:gd name="T19" fmla="*/ 91 h 191"/>
                <a:gd name="T20" fmla="*/ 228 w 262"/>
                <a:gd name="T21" fmla="*/ 92 h 191"/>
                <a:gd name="T22" fmla="*/ 198 w 262"/>
                <a:gd name="T23" fmla="*/ 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191">
                  <a:moveTo>
                    <a:pt x="198" y="10"/>
                  </a:moveTo>
                  <a:cubicBezTo>
                    <a:pt x="205" y="7"/>
                    <a:pt x="212" y="4"/>
                    <a:pt x="221" y="0"/>
                  </a:cubicBezTo>
                  <a:cubicBezTo>
                    <a:pt x="235" y="37"/>
                    <a:pt x="248" y="72"/>
                    <a:pt x="262" y="108"/>
                  </a:cubicBezTo>
                  <a:cubicBezTo>
                    <a:pt x="245" y="123"/>
                    <a:pt x="225" y="117"/>
                    <a:pt x="207" y="114"/>
                  </a:cubicBezTo>
                  <a:cubicBezTo>
                    <a:pt x="151" y="106"/>
                    <a:pt x="95" y="97"/>
                    <a:pt x="35" y="88"/>
                  </a:cubicBezTo>
                  <a:cubicBezTo>
                    <a:pt x="47" y="121"/>
                    <a:pt x="58" y="150"/>
                    <a:pt x="69" y="180"/>
                  </a:cubicBezTo>
                  <a:cubicBezTo>
                    <a:pt x="62" y="183"/>
                    <a:pt x="55" y="186"/>
                    <a:pt x="46" y="191"/>
                  </a:cubicBezTo>
                  <a:cubicBezTo>
                    <a:pt x="31" y="151"/>
                    <a:pt x="16" y="112"/>
                    <a:pt x="0" y="69"/>
                  </a:cubicBezTo>
                  <a:cubicBezTo>
                    <a:pt x="14" y="67"/>
                    <a:pt x="27" y="63"/>
                    <a:pt x="39" y="65"/>
                  </a:cubicBezTo>
                  <a:cubicBezTo>
                    <a:pt x="97" y="73"/>
                    <a:pt x="156" y="82"/>
                    <a:pt x="214" y="91"/>
                  </a:cubicBezTo>
                  <a:cubicBezTo>
                    <a:pt x="217" y="92"/>
                    <a:pt x="221" y="92"/>
                    <a:pt x="228" y="92"/>
                  </a:cubicBezTo>
                  <a:cubicBezTo>
                    <a:pt x="217" y="64"/>
                    <a:pt x="208" y="37"/>
                    <a:pt x="19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95"/>
            <p:cNvSpPr/>
            <p:nvPr/>
          </p:nvSpPr>
          <p:spPr bwMode="auto">
            <a:xfrm>
              <a:off x="15009586" y="3498850"/>
              <a:ext cx="749300" cy="492125"/>
            </a:xfrm>
            <a:custGeom>
              <a:avLst/>
              <a:gdLst>
                <a:gd name="T0" fmla="*/ 1 w 237"/>
                <a:gd name="T1" fmla="*/ 123 h 156"/>
                <a:gd name="T2" fmla="*/ 27 w 237"/>
                <a:gd name="T3" fmla="*/ 100 h 156"/>
                <a:gd name="T4" fmla="*/ 107 w 237"/>
                <a:gd name="T5" fmla="*/ 101 h 156"/>
                <a:gd name="T6" fmla="*/ 114 w 237"/>
                <a:gd name="T7" fmla="*/ 98 h 156"/>
                <a:gd name="T8" fmla="*/ 57 w 237"/>
                <a:gd name="T9" fmla="*/ 45 h 156"/>
                <a:gd name="T10" fmla="*/ 50 w 237"/>
                <a:gd name="T11" fmla="*/ 0 h 156"/>
                <a:gd name="T12" fmla="*/ 237 w 237"/>
                <a:gd name="T13" fmla="*/ 128 h 156"/>
                <a:gd name="T14" fmla="*/ 226 w 237"/>
                <a:gd name="T15" fmla="*/ 156 h 156"/>
                <a:gd name="T16" fmla="*/ 1 w 237"/>
                <a:gd name="T17" fmla="*/ 12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156">
                  <a:moveTo>
                    <a:pt x="1" y="123"/>
                  </a:moveTo>
                  <a:cubicBezTo>
                    <a:pt x="0" y="104"/>
                    <a:pt x="9" y="99"/>
                    <a:pt x="27" y="100"/>
                  </a:cubicBezTo>
                  <a:cubicBezTo>
                    <a:pt x="53" y="102"/>
                    <a:pt x="80" y="101"/>
                    <a:pt x="107" y="101"/>
                  </a:cubicBezTo>
                  <a:cubicBezTo>
                    <a:pt x="108" y="101"/>
                    <a:pt x="109" y="100"/>
                    <a:pt x="114" y="98"/>
                  </a:cubicBezTo>
                  <a:cubicBezTo>
                    <a:pt x="94" y="80"/>
                    <a:pt x="76" y="63"/>
                    <a:pt x="57" y="45"/>
                  </a:cubicBezTo>
                  <a:cubicBezTo>
                    <a:pt x="38" y="27"/>
                    <a:pt x="38" y="27"/>
                    <a:pt x="50" y="0"/>
                  </a:cubicBezTo>
                  <a:cubicBezTo>
                    <a:pt x="110" y="47"/>
                    <a:pt x="157" y="112"/>
                    <a:pt x="237" y="128"/>
                  </a:cubicBezTo>
                  <a:cubicBezTo>
                    <a:pt x="233" y="138"/>
                    <a:pt x="230" y="145"/>
                    <a:pt x="226" y="156"/>
                  </a:cubicBezTo>
                  <a:cubicBezTo>
                    <a:pt x="155" y="113"/>
                    <a:pt x="77" y="133"/>
                    <a:pt x="1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96"/>
            <p:cNvSpPr>
              <a:spLocks noEditPoints="1"/>
            </p:cNvSpPr>
            <p:nvPr/>
          </p:nvSpPr>
          <p:spPr bwMode="auto">
            <a:xfrm>
              <a:off x="11859986" y="4851400"/>
              <a:ext cx="496888" cy="469900"/>
            </a:xfrm>
            <a:custGeom>
              <a:avLst/>
              <a:gdLst>
                <a:gd name="T0" fmla="*/ 129 w 157"/>
                <a:gd name="T1" fmla="*/ 71 h 149"/>
                <a:gd name="T2" fmla="*/ 148 w 157"/>
                <a:gd name="T3" fmla="*/ 114 h 149"/>
                <a:gd name="T4" fmla="*/ 105 w 157"/>
                <a:gd name="T5" fmla="*/ 145 h 149"/>
                <a:gd name="T6" fmla="*/ 25 w 157"/>
                <a:gd name="T7" fmla="*/ 129 h 149"/>
                <a:gd name="T8" fmla="*/ 32 w 157"/>
                <a:gd name="T9" fmla="*/ 70 h 149"/>
                <a:gd name="T10" fmla="*/ 47 w 157"/>
                <a:gd name="T11" fmla="*/ 63 h 149"/>
                <a:gd name="T12" fmla="*/ 44 w 157"/>
                <a:gd name="T13" fmla="*/ 59 h 149"/>
                <a:gd name="T14" fmla="*/ 30 w 157"/>
                <a:gd name="T15" fmla="*/ 26 h 149"/>
                <a:gd name="T16" fmla="*/ 67 w 157"/>
                <a:gd name="T17" fmla="*/ 2 h 149"/>
                <a:gd name="T18" fmla="*/ 133 w 157"/>
                <a:gd name="T19" fmla="*/ 11 h 149"/>
                <a:gd name="T20" fmla="*/ 156 w 157"/>
                <a:gd name="T21" fmla="*/ 41 h 149"/>
                <a:gd name="T22" fmla="*/ 133 w 157"/>
                <a:gd name="T23" fmla="*/ 68 h 149"/>
                <a:gd name="T24" fmla="*/ 129 w 157"/>
                <a:gd name="T25" fmla="*/ 71 h 149"/>
                <a:gd name="T26" fmla="*/ 92 w 157"/>
                <a:gd name="T27" fmla="*/ 136 h 149"/>
                <a:gd name="T28" fmla="*/ 118 w 157"/>
                <a:gd name="T29" fmla="*/ 112 h 149"/>
                <a:gd name="T30" fmla="*/ 100 w 157"/>
                <a:gd name="T31" fmla="*/ 84 h 149"/>
                <a:gd name="T32" fmla="*/ 80 w 157"/>
                <a:gd name="T33" fmla="*/ 76 h 149"/>
                <a:gd name="T34" fmla="*/ 39 w 157"/>
                <a:gd name="T35" fmla="*/ 92 h 149"/>
                <a:gd name="T36" fmla="*/ 58 w 157"/>
                <a:gd name="T37" fmla="*/ 127 h 149"/>
                <a:gd name="T38" fmla="*/ 92 w 157"/>
                <a:gd name="T39" fmla="*/ 136 h 149"/>
                <a:gd name="T40" fmla="*/ 81 w 157"/>
                <a:gd name="T41" fmla="*/ 11 h 149"/>
                <a:gd name="T42" fmla="*/ 59 w 157"/>
                <a:gd name="T43" fmla="*/ 28 h 149"/>
                <a:gd name="T44" fmla="*/ 76 w 157"/>
                <a:gd name="T45" fmla="*/ 55 h 149"/>
                <a:gd name="T46" fmla="*/ 91 w 157"/>
                <a:gd name="T47" fmla="*/ 61 h 149"/>
                <a:gd name="T48" fmla="*/ 128 w 157"/>
                <a:gd name="T49" fmla="*/ 44 h 149"/>
                <a:gd name="T50" fmla="*/ 107 w 157"/>
                <a:gd name="T51" fmla="*/ 16 h 149"/>
                <a:gd name="T52" fmla="*/ 81 w 157"/>
                <a:gd name="T53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49">
                  <a:moveTo>
                    <a:pt x="129" y="71"/>
                  </a:moveTo>
                  <a:cubicBezTo>
                    <a:pt x="136" y="86"/>
                    <a:pt x="150" y="101"/>
                    <a:pt x="148" y="114"/>
                  </a:cubicBezTo>
                  <a:cubicBezTo>
                    <a:pt x="145" y="134"/>
                    <a:pt x="125" y="143"/>
                    <a:pt x="105" y="145"/>
                  </a:cubicBezTo>
                  <a:cubicBezTo>
                    <a:pt x="76" y="149"/>
                    <a:pt x="49" y="146"/>
                    <a:pt x="25" y="129"/>
                  </a:cubicBezTo>
                  <a:cubicBezTo>
                    <a:pt x="0" y="110"/>
                    <a:pt x="3" y="84"/>
                    <a:pt x="32" y="70"/>
                  </a:cubicBezTo>
                  <a:cubicBezTo>
                    <a:pt x="37" y="68"/>
                    <a:pt x="42" y="66"/>
                    <a:pt x="47" y="63"/>
                  </a:cubicBezTo>
                  <a:cubicBezTo>
                    <a:pt x="46" y="61"/>
                    <a:pt x="45" y="60"/>
                    <a:pt x="44" y="59"/>
                  </a:cubicBezTo>
                  <a:cubicBezTo>
                    <a:pt x="35" y="49"/>
                    <a:pt x="20" y="39"/>
                    <a:pt x="30" y="26"/>
                  </a:cubicBezTo>
                  <a:cubicBezTo>
                    <a:pt x="38" y="14"/>
                    <a:pt x="54" y="3"/>
                    <a:pt x="67" y="2"/>
                  </a:cubicBezTo>
                  <a:cubicBezTo>
                    <a:pt x="89" y="0"/>
                    <a:pt x="112" y="4"/>
                    <a:pt x="133" y="11"/>
                  </a:cubicBezTo>
                  <a:cubicBezTo>
                    <a:pt x="144" y="14"/>
                    <a:pt x="156" y="30"/>
                    <a:pt x="156" y="41"/>
                  </a:cubicBezTo>
                  <a:cubicBezTo>
                    <a:pt x="157" y="49"/>
                    <a:pt x="142" y="59"/>
                    <a:pt x="133" y="68"/>
                  </a:cubicBezTo>
                  <a:cubicBezTo>
                    <a:pt x="131" y="71"/>
                    <a:pt x="127" y="71"/>
                    <a:pt x="129" y="71"/>
                  </a:cubicBezTo>
                  <a:close/>
                  <a:moveTo>
                    <a:pt x="92" y="136"/>
                  </a:moveTo>
                  <a:cubicBezTo>
                    <a:pt x="100" y="129"/>
                    <a:pt x="113" y="123"/>
                    <a:pt x="118" y="112"/>
                  </a:cubicBezTo>
                  <a:cubicBezTo>
                    <a:pt x="125" y="97"/>
                    <a:pt x="110" y="90"/>
                    <a:pt x="100" y="84"/>
                  </a:cubicBezTo>
                  <a:cubicBezTo>
                    <a:pt x="94" y="80"/>
                    <a:pt x="86" y="78"/>
                    <a:pt x="80" y="76"/>
                  </a:cubicBezTo>
                  <a:cubicBezTo>
                    <a:pt x="65" y="69"/>
                    <a:pt x="44" y="78"/>
                    <a:pt x="39" y="92"/>
                  </a:cubicBezTo>
                  <a:cubicBezTo>
                    <a:pt x="34" y="106"/>
                    <a:pt x="42" y="121"/>
                    <a:pt x="58" y="127"/>
                  </a:cubicBezTo>
                  <a:cubicBezTo>
                    <a:pt x="67" y="130"/>
                    <a:pt x="76" y="132"/>
                    <a:pt x="92" y="136"/>
                  </a:cubicBezTo>
                  <a:close/>
                  <a:moveTo>
                    <a:pt x="81" y="11"/>
                  </a:moveTo>
                  <a:cubicBezTo>
                    <a:pt x="75" y="15"/>
                    <a:pt x="63" y="20"/>
                    <a:pt x="59" y="28"/>
                  </a:cubicBezTo>
                  <a:cubicBezTo>
                    <a:pt x="53" y="42"/>
                    <a:pt x="66" y="49"/>
                    <a:pt x="76" y="55"/>
                  </a:cubicBezTo>
                  <a:cubicBezTo>
                    <a:pt x="81" y="57"/>
                    <a:pt x="86" y="59"/>
                    <a:pt x="91" y="61"/>
                  </a:cubicBezTo>
                  <a:cubicBezTo>
                    <a:pt x="106" y="68"/>
                    <a:pt x="124" y="60"/>
                    <a:pt x="128" y="44"/>
                  </a:cubicBezTo>
                  <a:cubicBezTo>
                    <a:pt x="133" y="27"/>
                    <a:pt x="121" y="20"/>
                    <a:pt x="107" y="16"/>
                  </a:cubicBezTo>
                  <a:cubicBezTo>
                    <a:pt x="100" y="14"/>
                    <a:pt x="93" y="14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97"/>
            <p:cNvSpPr/>
            <p:nvPr/>
          </p:nvSpPr>
          <p:spPr bwMode="auto">
            <a:xfrm>
              <a:off x="11859986" y="-317500"/>
              <a:ext cx="423863" cy="431800"/>
            </a:xfrm>
            <a:custGeom>
              <a:avLst/>
              <a:gdLst>
                <a:gd name="T0" fmla="*/ 64 w 134"/>
                <a:gd name="T1" fmla="*/ 137 h 137"/>
                <a:gd name="T2" fmla="*/ 64 w 134"/>
                <a:gd name="T3" fmla="*/ 92 h 137"/>
                <a:gd name="T4" fmla="*/ 8 w 134"/>
                <a:gd name="T5" fmla="*/ 79 h 137"/>
                <a:gd name="T6" fmla="*/ 14 w 134"/>
                <a:gd name="T7" fmla="*/ 51 h 137"/>
                <a:gd name="T8" fmla="*/ 68 w 134"/>
                <a:gd name="T9" fmla="*/ 14 h 137"/>
                <a:gd name="T10" fmla="*/ 112 w 134"/>
                <a:gd name="T11" fmla="*/ 10 h 137"/>
                <a:gd name="T12" fmla="*/ 129 w 134"/>
                <a:gd name="T13" fmla="*/ 53 h 137"/>
                <a:gd name="T14" fmla="*/ 64 w 134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37">
                  <a:moveTo>
                    <a:pt x="64" y="137"/>
                  </a:moveTo>
                  <a:cubicBezTo>
                    <a:pt x="64" y="123"/>
                    <a:pt x="64" y="109"/>
                    <a:pt x="64" y="92"/>
                  </a:cubicBezTo>
                  <a:cubicBezTo>
                    <a:pt x="40" y="103"/>
                    <a:pt x="22" y="98"/>
                    <a:pt x="8" y="79"/>
                  </a:cubicBezTo>
                  <a:cubicBezTo>
                    <a:pt x="0" y="68"/>
                    <a:pt x="3" y="58"/>
                    <a:pt x="14" y="51"/>
                  </a:cubicBezTo>
                  <a:cubicBezTo>
                    <a:pt x="32" y="39"/>
                    <a:pt x="51" y="27"/>
                    <a:pt x="68" y="14"/>
                  </a:cubicBezTo>
                  <a:cubicBezTo>
                    <a:pt x="83" y="3"/>
                    <a:pt x="98" y="0"/>
                    <a:pt x="112" y="10"/>
                  </a:cubicBezTo>
                  <a:cubicBezTo>
                    <a:pt x="125" y="20"/>
                    <a:pt x="134" y="34"/>
                    <a:pt x="129" y="53"/>
                  </a:cubicBezTo>
                  <a:cubicBezTo>
                    <a:pt x="119" y="89"/>
                    <a:pt x="91" y="126"/>
                    <a:pt x="6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Freeform 98"/>
            <p:cNvSpPr/>
            <p:nvPr/>
          </p:nvSpPr>
          <p:spPr bwMode="auto">
            <a:xfrm>
              <a:off x="9926411" y="4838700"/>
              <a:ext cx="758825" cy="536575"/>
            </a:xfrm>
            <a:custGeom>
              <a:avLst/>
              <a:gdLst>
                <a:gd name="T0" fmla="*/ 217 w 240"/>
                <a:gd name="T1" fmla="*/ 0 h 170"/>
                <a:gd name="T2" fmla="*/ 235 w 240"/>
                <a:gd name="T3" fmla="*/ 22 h 170"/>
                <a:gd name="T4" fmla="*/ 240 w 240"/>
                <a:gd name="T5" fmla="*/ 28 h 170"/>
                <a:gd name="T6" fmla="*/ 198 w 240"/>
                <a:gd name="T7" fmla="*/ 63 h 170"/>
                <a:gd name="T8" fmla="*/ 107 w 240"/>
                <a:gd name="T9" fmla="*/ 150 h 170"/>
                <a:gd name="T10" fmla="*/ 30 w 240"/>
                <a:gd name="T11" fmla="*/ 149 h 170"/>
                <a:gd name="T12" fmla="*/ 14 w 240"/>
                <a:gd name="T13" fmla="*/ 73 h 170"/>
                <a:gd name="T14" fmla="*/ 36 w 240"/>
                <a:gd name="T15" fmla="*/ 102 h 170"/>
                <a:gd name="T16" fmla="*/ 87 w 240"/>
                <a:gd name="T17" fmla="*/ 128 h 170"/>
                <a:gd name="T18" fmla="*/ 135 w 240"/>
                <a:gd name="T19" fmla="*/ 83 h 170"/>
                <a:gd name="T20" fmla="*/ 217 w 240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70">
                  <a:moveTo>
                    <a:pt x="217" y="0"/>
                  </a:moveTo>
                  <a:cubicBezTo>
                    <a:pt x="224" y="9"/>
                    <a:pt x="230" y="15"/>
                    <a:pt x="235" y="22"/>
                  </a:cubicBezTo>
                  <a:cubicBezTo>
                    <a:pt x="237" y="24"/>
                    <a:pt x="239" y="26"/>
                    <a:pt x="240" y="28"/>
                  </a:cubicBezTo>
                  <a:cubicBezTo>
                    <a:pt x="226" y="39"/>
                    <a:pt x="211" y="51"/>
                    <a:pt x="198" y="63"/>
                  </a:cubicBezTo>
                  <a:cubicBezTo>
                    <a:pt x="167" y="92"/>
                    <a:pt x="138" y="122"/>
                    <a:pt x="107" y="150"/>
                  </a:cubicBezTo>
                  <a:cubicBezTo>
                    <a:pt x="83" y="170"/>
                    <a:pt x="52" y="168"/>
                    <a:pt x="30" y="149"/>
                  </a:cubicBezTo>
                  <a:cubicBezTo>
                    <a:pt x="6" y="128"/>
                    <a:pt x="0" y="100"/>
                    <a:pt x="14" y="73"/>
                  </a:cubicBezTo>
                  <a:cubicBezTo>
                    <a:pt x="27" y="78"/>
                    <a:pt x="39" y="81"/>
                    <a:pt x="36" y="102"/>
                  </a:cubicBezTo>
                  <a:cubicBezTo>
                    <a:pt x="33" y="127"/>
                    <a:pt x="66" y="143"/>
                    <a:pt x="87" y="128"/>
                  </a:cubicBezTo>
                  <a:cubicBezTo>
                    <a:pt x="104" y="115"/>
                    <a:pt x="119" y="99"/>
                    <a:pt x="135" y="83"/>
                  </a:cubicBezTo>
                  <a:cubicBezTo>
                    <a:pt x="162" y="57"/>
                    <a:pt x="188" y="29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99"/>
            <p:cNvSpPr>
              <a:spLocks noEditPoints="1"/>
            </p:cNvSpPr>
            <p:nvPr/>
          </p:nvSpPr>
          <p:spPr bwMode="auto">
            <a:xfrm>
              <a:off x="12596586" y="4835525"/>
              <a:ext cx="476250" cy="476250"/>
            </a:xfrm>
            <a:custGeom>
              <a:avLst/>
              <a:gdLst>
                <a:gd name="T0" fmla="*/ 20 w 151"/>
                <a:gd name="T1" fmla="*/ 148 h 151"/>
                <a:gd name="T2" fmla="*/ 20 w 151"/>
                <a:gd name="T3" fmla="*/ 132 h 151"/>
                <a:gd name="T4" fmla="*/ 105 w 151"/>
                <a:gd name="T5" fmla="*/ 93 h 151"/>
                <a:gd name="T6" fmla="*/ 45 w 151"/>
                <a:gd name="T7" fmla="*/ 95 h 151"/>
                <a:gd name="T8" fmla="*/ 1 w 151"/>
                <a:gd name="T9" fmla="*/ 56 h 151"/>
                <a:gd name="T10" fmla="*/ 41 w 151"/>
                <a:gd name="T11" fmla="*/ 9 h 151"/>
                <a:gd name="T12" fmla="*/ 116 w 151"/>
                <a:gd name="T13" fmla="*/ 19 h 151"/>
                <a:gd name="T14" fmla="*/ 101 w 151"/>
                <a:gd name="T15" fmla="*/ 137 h 151"/>
                <a:gd name="T16" fmla="*/ 20 w 151"/>
                <a:gd name="T17" fmla="*/ 148 h 151"/>
                <a:gd name="T18" fmla="*/ 73 w 151"/>
                <a:gd name="T19" fmla="*/ 82 h 151"/>
                <a:gd name="T20" fmla="*/ 109 w 151"/>
                <a:gd name="T21" fmla="*/ 62 h 151"/>
                <a:gd name="T22" fmla="*/ 68 w 151"/>
                <a:gd name="T23" fmla="*/ 19 h 151"/>
                <a:gd name="T24" fmla="*/ 29 w 151"/>
                <a:gd name="T25" fmla="*/ 51 h 151"/>
                <a:gd name="T26" fmla="*/ 73 w 151"/>
                <a:gd name="T27" fmla="*/ 8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51">
                  <a:moveTo>
                    <a:pt x="20" y="148"/>
                  </a:moveTo>
                  <a:cubicBezTo>
                    <a:pt x="20" y="142"/>
                    <a:pt x="20" y="137"/>
                    <a:pt x="20" y="132"/>
                  </a:cubicBezTo>
                  <a:cubicBezTo>
                    <a:pt x="72" y="141"/>
                    <a:pt x="104" y="125"/>
                    <a:pt x="105" y="93"/>
                  </a:cubicBezTo>
                  <a:cubicBezTo>
                    <a:pt x="85" y="94"/>
                    <a:pt x="65" y="97"/>
                    <a:pt x="45" y="95"/>
                  </a:cubicBezTo>
                  <a:cubicBezTo>
                    <a:pt x="17" y="92"/>
                    <a:pt x="3" y="77"/>
                    <a:pt x="1" y="56"/>
                  </a:cubicBezTo>
                  <a:cubicBezTo>
                    <a:pt x="0" y="34"/>
                    <a:pt x="14" y="14"/>
                    <a:pt x="41" y="9"/>
                  </a:cubicBezTo>
                  <a:cubicBezTo>
                    <a:pt x="66" y="3"/>
                    <a:pt x="94" y="0"/>
                    <a:pt x="116" y="19"/>
                  </a:cubicBezTo>
                  <a:cubicBezTo>
                    <a:pt x="151" y="49"/>
                    <a:pt x="142" y="113"/>
                    <a:pt x="101" y="137"/>
                  </a:cubicBezTo>
                  <a:cubicBezTo>
                    <a:pt x="76" y="151"/>
                    <a:pt x="50" y="151"/>
                    <a:pt x="20" y="148"/>
                  </a:cubicBezTo>
                  <a:close/>
                  <a:moveTo>
                    <a:pt x="73" y="82"/>
                  </a:moveTo>
                  <a:cubicBezTo>
                    <a:pt x="82" y="74"/>
                    <a:pt x="107" y="88"/>
                    <a:pt x="109" y="62"/>
                  </a:cubicBezTo>
                  <a:cubicBezTo>
                    <a:pt x="112" y="37"/>
                    <a:pt x="93" y="19"/>
                    <a:pt x="68" y="19"/>
                  </a:cubicBezTo>
                  <a:cubicBezTo>
                    <a:pt x="45" y="19"/>
                    <a:pt x="30" y="32"/>
                    <a:pt x="29" y="51"/>
                  </a:cubicBezTo>
                  <a:cubicBezTo>
                    <a:pt x="29" y="70"/>
                    <a:pt x="44" y="82"/>
                    <a:pt x="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100"/>
            <p:cNvSpPr/>
            <p:nvPr/>
          </p:nvSpPr>
          <p:spPr bwMode="auto">
            <a:xfrm>
              <a:off x="14814324" y="3927475"/>
              <a:ext cx="757238" cy="582613"/>
            </a:xfrm>
            <a:custGeom>
              <a:avLst/>
              <a:gdLst>
                <a:gd name="T0" fmla="*/ 240 w 240"/>
                <a:gd name="T1" fmla="*/ 161 h 184"/>
                <a:gd name="T2" fmla="*/ 228 w 240"/>
                <a:gd name="T3" fmla="*/ 184 h 184"/>
                <a:gd name="T4" fmla="*/ 45 w 240"/>
                <a:gd name="T5" fmla="*/ 77 h 184"/>
                <a:gd name="T6" fmla="*/ 23 w 240"/>
                <a:gd name="T7" fmla="*/ 116 h 184"/>
                <a:gd name="T8" fmla="*/ 0 w 240"/>
                <a:gd name="T9" fmla="*/ 102 h 184"/>
                <a:gd name="T10" fmla="*/ 55 w 240"/>
                <a:gd name="T11" fmla="*/ 0 h 184"/>
                <a:gd name="T12" fmla="*/ 76 w 240"/>
                <a:gd name="T13" fmla="*/ 12 h 184"/>
                <a:gd name="T14" fmla="*/ 76 w 240"/>
                <a:gd name="T15" fmla="*/ 17 h 184"/>
                <a:gd name="T16" fmla="*/ 94 w 240"/>
                <a:gd name="T17" fmla="*/ 75 h 184"/>
                <a:gd name="T18" fmla="*/ 167 w 240"/>
                <a:gd name="T19" fmla="*/ 118 h 184"/>
                <a:gd name="T20" fmla="*/ 240 w 240"/>
                <a:gd name="T21" fmla="*/ 1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84">
                  <a:moveTo>
                    <a:pt x="240" y="161"/>
                  </a:moveTo>
                  <a:cubicBezTo>
                    <a:pt x="235" y="169"/>
                    <a:pt x="232" y="176"/>
                    <a:pt x="228" y="184"/>
                  </a:cubicBezTo>
                  <a:cubicBezTo>
                    <a:pt x="166" y="148"/>
                    <a:pt x="106" y="113"/>
                    <a:pt x="45" y="77"/>
                  </a:cubicBezTo>
                  <a:cubicBezTo>
                    <a:pt x="37" y="90"/>
                    <a:pt x="30" y="102"/>
                    <a:pt x="23" y="116"/>
                  </a:cubicBezTo>
                  <a:cubicBezTo>
                    <a:pt x="15" y="111"/>
                    <a:pt x="8" y="107"/>
                    <a:pt x="0" y="102"/>
                  </a:cubicBezTo>
                  <a:cubicBezTo>
                    <a:pt x="19" y="68"/>
                    <a:pt x="37" y="34"/>
                    <a:pt x="55" y="0"/>
                  </a:cubicBezTo>
                  <a:cubicBezTo>
                    <a:pt x="64" y="5"/>
                    <a:pt x="71" y="9"/>
                    <a:pt x="76" y="12"/>
                  </a:cubicBezTo>
                  <a:cubicBezTo>
                    <a:pt x="76" y="15"/>
                    <a:pt x="76" y="16"/>
                    <a:pt x="76" y="17"/>
                  </a:cubicBezTo>
                  <a:cubicBezTo>
                    <a:pt x="59" y="54"/>
                    <a:pt x="58" y="54"/>
                    <a:pt x="94" y="75"/>
                  </a:cubicBezTo>
                  <a:cubicBezTo>
                    <a:pt x="118" y="90"/>
                    <a:pt x="143" y="104"/>
                    <a:pt x="167" y="118"/>
                  </a:cubicBezTo>
                  <a:cubicBezTo>
                    <a:pt x="191" y="132"/>
                    <a:pt x="215" y="146"/>
                    <a:pt x="240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101"/>
            <p:cNvSpPr/>
            <p:nvPr/>
          </p:nvSpPr>
          <p:spPr bwMode="auto">
            <a:xfrm>
              <a:off x="10302649" y="4960937"/>
              <a:ext cx="523875" cy="609600"/>
            </a:xfrm>
            <a:custGeom>
              <a:avLst/>
              <a:gdLst>
                <a:gd name="T0" fmla="*/ 142 w 166"/>
                <a:gd name="T1" fmla="*/ 0 h 193"/>
                <a:gd name="T2" fmla="*/ 166 w 166"/>
                <a:gd name="T3" fmla="*/ 21 h 193"/>
                <a:gd name="T4" fmla="*/ 26 w 166"/>
                <a:gd name="T5" fmla="*/ 193 h 193"/>
                <a:gd name="T6" fmla="*/ 19 w 166"/>
                <a:gd name="T7" fmla="*/ 152 h 193"/>
                <a:gd name="T8" fmla="*/ 142 w 166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93">
                  <a:moveTo>
                    <a:pt x="142" y="0"/>
                  </a:moveTo>
                  <a:cubicBezTo>
                    <a:pt x="151" y="8"/>
                    <a:pt x="158" y="14"/>
                    <a:pt x="166" y="21"/>
                  </a:cubicBezTo>
                  <a:cubicBezTo>
                    <a:pt x="119" y="80"/>
                    <a:pt x="72" y="137"/>
                    <a:pt x="26" y="193"/>
                  </a:cubicBezTo>
                  <a:cubicBezTo>
                    <a:pt x="0" y="176"/>
                    <a:pt x="0" y="176"/>
                    <a:pt x="19" y="152"/>
                  </a:cubicBezTo>
                  <a:cubicBezTo>
                    <a:pt x="59" y="102"/>
                    <a:pt x="100" y="52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102"/>
            <p:cNvSpPr/>
            <p:nvPr/>
          </p:nvSpPr>
          <p:spPr bwMode="auto">
            <a:xfrm>
              <a:off x="13190311" y="5445125"/>
              <a:ext cx="280988" cy="698500"/>
            </a:xfrm>
            <a:custGeom>
              <a:avLst/>
              <a:gdLst>
                <a:gd name="T0" fmla="*/ 0 w 89"/>
                <a:gd name="T1" fmla="*/ 8 h 221"/>
                <a:gd name="T2" fmla="*/ 29 w 89"/>
                <a:gd name="T3" fmla="*/ 0 h 221"/>
                <a:gd name="T4" fmla="*/ 89 w 89"/>
                <a:gd name="T5" fmla="*/ 212 h 221"/>
                <a:gd name="T6" fmla="*/ 60 w 89"/>
                <a:gd name="T7" fmla="*/ 221 h 221"/>
                <a:gd name="T8" fmla="*/ 0 w 89"/>
                <a:gd name="T9" fmla="*/ 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1">
                  <a:moveTo>
                    <a:pt x="0" y="8"/>
                  </a:moveTo>
                  <a:cubicBezTo>
                    <a:pt x="11" y="5"/>
                    <a:pt x="18" y="3"/>
                    <a:pt x="29" y="0"/>
                  </a:cubicBezTo>
                  <a:cubicBezTo>
                    <a:pt x="49" y="70"/>
                    <a:pt x="69" y="140"/>
                    <a:pt x="89" y="212"/>
                  </a:cubicBezTo>
                  <a:cubicBezTo>
                    <a:pt x="80" y="215"/>
                    <a:pt x="71" y="217"/>
                    <a:pt x="60" y="221"/>
                  </a:cubicBezTo>
                  <a:cubicBezTo>
                    <a:pt x="40" y="150"/>
                    <a:pt x="20" y="8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103"/>
            <p:cNvSpPr/>
            <p:nvPr/>
          </p:nvSpPr>
          <p:spPr bwMode="auto">
            <a:xfrm>
              <a:off x="14706374" y="4360862"/>
              <a:ext cx="663575" cy="449263"/>
            </a:xfrm>
            <a:custGeom>
              <a:avLst/>
              <a:gdLst>
                <a:gd name="T0" fmla="*/ 210 w 210"/>
                <a:gd name="T1" fmla="*/ 122 h 142"/>
                <a:gd name="T2" fmla="*/ 192 w 210"/>
                <a:gd name="T3" fmla="*/ 142 h 142"/>
                <a:gd name="T4" fmla="*/ 0 w 210"/>
                <a:gd name="T5" fmla="*/ 22 h 142"/>
                <a:gd name="T6" fmla="*/ 15 w 210"/>
                <a:gd name="T7" fmla="*/ 0 h 142"/>
                <a:gd name="T8" fmla="*/ 210 w 210"/>
                <a:gd name="T9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42">
                  <a:moveTo>
                    <a:pt x="210" y="122"/>
                  </a:moveTo>
                  <a:cubicBezTo>
                    <a:pt x="204" y="130"/>
                    <a:pt x="198" y="136"/>
                    <a:pt x="192" y="142"/>
                  </a:cubicBezTo>
                  <a:cubicBezTo>
                    <a:pt x="129" y="102"/>
                    <a:pt x="65" y="63"/>
                    <a:pt x="0" y="22"/>
                  </a:cubicBezTo>
                  <a:cubicBezTo>
                    <a:pt x="5" y="14"/>
                    <a:pt x="10" y="8"/>
                    <a:pt x="15" y="0"/>
                  </a:cubicBezTo>
                  <a:cubicBezTo>
                    <a:pt x="80" y="40"/>
                    <a:pt x="144" y="80"/>
                    <a:pt x="210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104"/>
            <p:cNvSpPr/>
            <p:nvPr/>
          </p:nvSpPr>
          <p:spPr bwMode="auto">
            <a:xfrm>
              <a:off x="13203011" y="4594225"/>
              <a:ext cx="357188" cy="522288"/>
            </a:xfrm>
            <a:custGeom>
              <a:avLst/>
              <a:gdLst>
                <a:gd name="T0" fmla="*/ 0 w 113"/>
                <a:gd name="T1" fmla="*/ 54 h 165"/>
                <a:gd name="T2" fmla="*/ 93 w 113"/>
                <a:gd name="T3" fmla="*/ 6 h 165"/>
                <a:gd name="T4" fmla="*/ 113 w 113"/>
                <a:gd name="T5" fmla="*/ 17 h 165"/>
                <a:gd name="T6" fmla="*/ 110 w 113"/>
                <a:gd name="T7" fmla="*/ 141 h 165"/>
                <a:gd name="T8" fmla="*/ 97 w 113"/>
                <a:gd name="T9" fmla="*/ 165 h 165"/>
                <a:gd name="T10" fmla="*/ 90 w 113"/>
                <a:gd name="T11" fmla="*/ 162 h 165"/>
                <a:gd name="T12" fmla="*/ 90 w 113"/>
                <a:gd name="T13" fmla="*/ 30 h 165"/>
                <a:gd name="T14" fmla="*/ 18 w 113"/>
                <a:gd name="T15" fmla="*/ 65 h 165"/>
                <a:gd name="T16" fmla="*/ 0 w 113"/>
                <a:gd name="T17" fmla="*/ 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65">
                  <a:moveTo>
                    <a:pt x="0" y="54"/>
                  </a:moveTo>
                  <a:cubicBezTo>
                    <a:pt x="31" y="38"/>
                    <a:pt x="62" y="22"/>
                    <a:pt x="93" y="6"/>
                  </a:cubicBezTo>
                  <a:cubicBezTo>
                    <a:pt x="105" y="0"/>
                    <a:pt x="113" y="1"/>
                    <a:pt x="113" y="17"/>
                  </a:cubicBezTo>
                  <a:cubicBezTo>
                    <a:pt x="112" y="59"/>
                    <a:pt x="112" y="100"/>
                    <a:pt x="110" y="141"/>
                  </a:cubicBezTo>
                  <a:cubicBezTo>
                    <a:pt x="109" y="149"/>
                    <a:pt x="101" y="157"/>
                    <a:pt x="97" y="165"/>
                  </a:cubicBezTo>
                  <a:cubicBezTo>
                    <a:pt x="94" y="164"/>
                    <a:pt x="92" y="163"/>
                    <a:pt x="90" y="162"/>
                  </a:cubicBezTo>
                  <a:cubicBezTo>
                    <a:pt x="90" y="119"/>
                    <a:pt x="90" y="77"/>
                    <a:pt x="90" y="30"/>
                  </a:cubicBezTo>
                  <a:cubicBezTo>
                    <a:pt x="64" y="43"/>
                    <a:pt x="41" y="53"/>
                    <a:pt x="18" y="65"/>
                  </a:cubicBezTo>
                  <a:cubicBezTo>
                    <a:pt x="8" y="71"/>
                    <a:pt x="1" y="7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105"/>
            <p:cNvSpPr/>
            <p:nvPr/>
          </p:nvSpPr>
          <p:spPr bwMode="auto">
            <a:xfrm>
              <a:off x="11958411" y="50800"/>
              <a:ext cx="328613" cy="312738"/>
            </a:xfrm>
            <a:custGeom>
              <a:avLst/>
              <a:gdLst>
                <a:gd name="T0" fmla="*/ 104 w 104"/>
                <a:gd name="T1" fmla="*/ 17 h 99"/>
                <a:gd name="T2" fmla="*/ 63 w 104"/>
                <a:gd name="T3" fmla="*/ 88 h 99"/>
                <a:gd name="T4" fmla="*/ 2 w 104"/>
                <a:gd name="T5" fmla="*/ 68 h 99"/>
                <a:gd name="T6" fmla="*/ 11 w 104"/>
                <a:gd name="T7" fmla="*/ 48 h 99"/>
                <a:gd name="T8" fmla="*/ 80 w 104"/>
                <a:gd name="T9" fmla="*/ 6 h 99"/>
                <a:gd name="T10" fmla="*/ 98 w 104"/>
                <a:gd name="T11" fmla="*/ 2 h 99"/>
                <a:gd name="T12" fmla="*/ 104 w 104"/>
                <a:gd name="T13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9">
                  <a:moveTo>
                    <a:pt x="104" y="17"/>
                  </a:moveTo>
                  <a:cubicBezTo>
                    <a:pt x="100" y="48"/>
                    <a:pt x="85" y="71"/>
                    <a:pt x="63" y="88"/>
                  </a:cubicBezTo>
                  <a:cubicBezTo>
                    <a:pt x="49" y="99"/>
                    <a:pt x="6" y="85"/>
                    <a:pt x="2" y="68"/>
                  </a:cubicBezTo>
                  <a:cubicBezTo>
                    <a:pt x="0" y="62"/>
                    <a:pt x="6" y="49"/>
                    <a:pt x="11" y="48"/>
                  </a:cubicBezTo>
                  <a:cubicBezTo>
                    <a:pt x="39" y="40"/>
                    <a:pt x="58" y="21"/>
                    <a:pt x="80" y="6"/>
                  </a:cubicBezTo>
                  <a:cubicBezTo>
                    <a:pt x="85" y="3"/>
                    <a:pt x="94" y="0"/>
                    <a:pt x="98" y="2"/>
                  </a:cubicBezTo>
                  <a:cubicBezTo>
                    <a:pt x="102" y="4"/>
                    <a:pt x="103" y="13"/>
                    <a:pt x="10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106"/>
            <p:cNvSpPr/>
            <p:nvPr/>
          </p:nvSpPr>
          <p:spPr bwMode="auto">
            <a:xfrm>
              <a:off x="13885636" y="838200"/>
              <a:ext cx="239713" cy="303213"/>
            </a:xfrm>
            <a:custGeom>
              <a:avLst/>
              <a:gdLst>
                <a:gd name="T0" fmla="*/ 75 w 76"/>
                <a:gd name="T1" fmla="*/ 60 h 96"/>
                <a:gd name="T2" fmla="*/ 55 w 76"/>
                <a:gd name="T3" fmla="*/ 90 h 96"/>
                <a:gd name="T4" fmla="*/ 2 w 76"/>
                <a:gd name="T5" fmla="*/ 82 h 96"/>
                <a:gd name="T6" fmla="*/ 0 w 76"/>
                <a:gd name="T7" fmla="*/ 73 h 96"/>
                <a:gd name="T8" fmla="*/ 6 w 76"/>
                <a:gd name="T9" fmla="*/ 26 h 96"/>
                <a:gd name="T10" fmla="*/ 36 w 76"/>
                <a:gd name="T11" fmla="*/ 5 h 96"/>
                <a:gd name="T12" fmla="*/ 75 w 76"/>
                <a:gd name="T13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96">
                  <a:moveTo>
                    <a:pt x="75" y="60"/>
                  </a:moveTo>
                  <a:cubicBezTo>
                    <a:pt x="76" y="73"/>
                    <a:pt x="71" y="85"/>
                    <a:pt x="55" y="90"/>
                  </a:cubicBezTo>
                  <a:cubicBezTo>
                    <a:pt x="36" y="96"/>
                    <a:pt x="18" y="94"/>
                    <a:pt x="2" y="82"/>
                  </a:cubicBezTo>
                  <a:cubicBezTo>
                    <a:pt x="0" y="80"/>
                    <a:pt x="0" y="76"/>
                    <a:pt x="0" y="73"/>
                  </a:cubicBezTo>
                  <a:cubicBezTo>
                    <a:pt x="2" y="57"/>
                    <a:pt x="4" y="42"/>
                    <a:pt x="6" y="26"/>
                  </a:cubicBezTo>
                  <a:cubicBezTo>
                    <a:pt x="8" y="9"/>
                    <a:pt x="19" y="0"/>
                    <a:pt x="36" y="5"/>
                  </a:cubicBezTo>
                  <a:cubicBezTo>
                    <a:pt x="63" y="13"/>
                    <a:pt x="74" y="28"/>
                    <a:pt x="7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107"/>
            <p:cNvSpPr/>
            <p:nvPr/>
          </p:nvSpPr>
          <p:spPr bwMode="auto">
            <a:xfrm>
              <a:off x="11288486" y="4664075"/>
              <a:ext cx="360363" cy="490538"/>
            </a:xfrm>
            <a:custGeom>
              <a:avLst/>
              <a:gdLst>
                <a:gd name="T0" fmla="*/ 55 w 114"/>
                <a:gd name="T1" fmla="*/ 119 h 155"/>
                <a:gd name="T2" fmla="*/ 82 w 114"/>
                <a:gd name="T3" fmla="*/ 138 h 155"/>
                <a:gd name="T4" fmla="*/ 61 w 114"/>
                <a:gd name="T5" fmla="*/ 140 h 155"/>
                <a:gd name="T6" fmla="*/ 6 w 114"/>
                <a:gd name="T7" fmla="*/ 91 h 155"/>
                <a:gd name="T8" fmla="*/ 35 w 114"/>
                <a:gd name="T9" fmla="*/ 106 h 155"/>
                <a:gd name="T10" fmla="*/ 81 w 114"/>
                <a:gd name="T11" fmla="*/ 26 h 155"/>
                <a:gd name="T12" fmla="*/ 48 w 114"/>
                <a:gd name="T13" fmla="*/ 4 h 155"/>
                <a:gd name="T14" fmla="*/ 66 w 114"/>
                <a:gd name="T15" fmla="*/ 1 h 155"/>
                <a:gd name="T16" fmla="*/ 99 w 114"/>
                <a:gd name="T17" fmla="*/ 3 h 155"/>
                <a:gd name="T18" fmla="*/ 112 w 114"/>
                <a:gd name="T19" fmla="*/ 8 h 155"/>
                <a:gd name="T20" fmla="*/ 111 w 114"/>
                <a:gd name="T21" fmla="*/ 22 h 155"/>
                <a:gd name="T22" fmla="*/ 55 w 114"/>
                <a:gd name="T23" fmla="*/ 1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55">
                  <a:moveTo>
                    <a:pt x="55" y="119"/>
                  </a:moveTo>
                  <a:cubicBezTo>
                    <a:pt x="65" y="126"/>
                    <a:pt x="74" y="132"/>
                    <a:pt x="82" y="138"/>
                  </a:cubicBezTo>
                  <a:cubicBezTo>
                    <a:pt x="77" y="155"/>
                    <a:pt x="68" y="144"/>
                    <a:pt x="61" y="140"/>
                  </a:cubicBezTo>
                  <a:cubicBezTo>
                    <a:pt x="0" y="104"/>
                    <a:pt x="0" y="104"/>
                    <a:pt x="6" y="91"/>
                  </a:cubicBezTo>
                  <a:cubicBezTo>
                    <a:pt x="15" y="95"/>
                    <a:pt x="25" y="100"/>
                    <a:pt x="35" y="106"/>
                  </a:cubicBezTo>
                  <a:cubicBezTo>
                    <a:pt x="50" y="79"/>
                    <a:pt x="65" y="53"/>
                    <a:pt x="81" y="26"/>
                  </a:cubicBezTo>
                  <a:cubicBezTo>
                    <a:pt x="71" y="20"/>
                    <a:pt x="62" y="13"/>
                    <a:pt x="48" y="4"/>
                  </a:cubicBezTo>
                  <a:cubicBezTo>
                    <a:pt x="57" y="2"/>
                    <a:pt x="61" y="0"/>
                    <a:pt x="66" y="1"/>
                  </a:cubicBezTo>
                  <a:cubicBezTo>
                    <a:pt x="77" y="1"/>
                    <a:pt x="88" y="2"/>
                    <a:pt x="99" y="3"/>
                  </a:cubicBezTo>
                  <a:cubicBezTo>
                    <a:pt x="104" y="4"/>
                    <a:pt x="110" y="5"/>
                    <a:pt x="112" y="8"/>
                  </a:cubicBezTo>
                  <a:cubicBezTo>
                    <a:pt x="114" y="11"/>
                    <a:pt x="113" y="18"/>
                    <a:pt x="111" y="22"/>
                  </a:cubicBezTo>
                  <a:cubicBezTo>
                    <a:pt x="93" y="54"/>
                    <a:pt x="75" y="85"/>
                    <a:pt x="5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108"/>
            <p:cNvSpPr/>
            <p:nvPr/>
          </p:nvSpPr>
          <p:spPr bwMode="auto">
            <a:xfrm>
              <a:off x="11380561" y="-306388"/>
              <a:ext cx="261938" cy="298450"/>
            </a:xfrm>
            <a:custGeom>
              <a:avLst/>
              <a:gdLst>
                <a:gd name="T0" fmla="*/ 27 w 83"/>
                <a:gd name="T1" fmla="*/ 94 h 94"/>
                <a:gd name="T2" fmla="*/ 5 w 83"/>
                <a:gd name="T3" fmla="*/ 33 h 94"/>
                <a:gd name="T4" fmla="*/ 32 w 83"/>
                <a:gd name="T5" fmla="*/ 6 h 94"/>
                <a:gd name="T6" fmla="*/ 80 w 83"/>
                <a:gd name="T7" fmla="*/ 41 h 94"/>
                <a:gd name="T8" fmla="*/ 43 w 83"/>
                <a:gd name="T9" fmla="*/ 86 h 94"/>
                <a:gd name="T10" fmla="*/ 27 w 83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94">
                  <a:moveTo>
                    <a:pt x="27" y="94"/>
                  </a:moveTo>
                  <a:cubicBezTo>
                    <a:pt x="19" y="71"/>
                    <a:pt x="10" y="52"/>
                    <a:pt x="5" y="33"/>
                  </a:cubicBezTo>
                  <a:cubicBezTo>
                    <a:pt x="0" y="11"/>
                    <a:pt x="11" y="0"/>
                    <a:pt x="32" y="6"/>
                  </a:cubicBezTo>
                  <a:cubicBezTo>
                    <a:pt x="52" y="12"/>
                    <a:pt x="78" y="18"/>
                    <a:pt x="80" y="41"/>
                  </a:cubicBezTo>
                  <a:cubicBezTo>
                    <a:pt x="83" y="63"/>
                    <a:pt x="61" y="75"/>
                    <a:pt x="43" y="86"/>
                  </a:cubicBezTo>
                  <a:cubicBezTo>
                    <a:pt x="39" y="89"/>
                    <a:pt x="33" y="91"/>
                    <a:pt x="27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109"/>
            <p:cNvSpPr/>
            <p:nvPr/>
          </p:nvSpPr>
          <p:spPr bwMode="auto">
            <a:xfrm>
              <a:off x="11355161" y="57150"/>
              <a:ext cx="249238" cy="303213"/>
            </a:xfrm>
            <a:custGeom>
              <a:avLst/>
              <a:gdLst>
                <a:gd name="T0" fmla="*/ 0 w 79"/>
                <a:gd name="T1" fmla="*/ 30 h 96"/>
                <a:gd name="T2" fmla="*/ 12 w 79"/>
                <a:gd name="T3" fmla="*/ 12 h 96"/>
                <a:gd name="T4" fmla="*/ 67 w 79"/>
                <a:gd name="T5" fmla="*/ 25 h 96"/>
                <a:gd name="T6" fmla="*/ 68 w 79"/>
                <a:gd name="T7" fmla="*/ 66 h 96"/>
                <a:gd name="T8" fmla="*/ 58 w 79"/>
                <a:gd name="T9" fmla="*/ 79 h 96"/>
                <a:gd name="T10" fmla="*/ 16 w 79"/>
                <a:gd name="T11" fmla="*/ 71 h 96"/>
                <a:gd name="T12" fmla="*/ 0 w 79"/>
                <a:gd name="T13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6">
                  <a:moveTo>
                    <a:pt x="0" y="30"/>
                  </a:moveTo>
                  <a:cubicBezTo>
                    <a:pt x="4" y="24"/>
                    <a:pt x="7" y="16"/>
                    <a:pt x="12" y="12"/>
                  </a:cubicBezTo>
                  <a:cubicBezTo>
                    <a:pt x="26" y="0"/>
                    <a:pt x="49" y="6"/>
                    <a:pt x="67" y="25"/>
                  </a:cubicBezTo>
                  <a:cubicBezTo>
                    <a:pt x="79" y="38"/>
                    <a:pt x="77" y="52"/>
                    <a:pt x="68" y="66"/>
                  </a:cubicBezTo>
                  <a:cubicBezTo>
                    <a:pt x="65" y="71"/>
                    <a:pt x="62" y="75"/>
                    <a:pt x="58" y="79"/>
                  </a:cubicBezTo>
                  <a:cubicBezTo>
                    <a:pt x="40" y="96"/>
                    <a:pt x="26" y="94"/>
                    <a:pt x="16" y="71"/>
                  </a:cubicBezTo>
                  <a:cubicBezTo>
                    <a:pt x="10" y="58"/>
                    <a:pt x="5" y="45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110"/>
            <p:cNvSpPr/>
            <p:nvPr/>
          </p:nvSpPr>
          <p:spPr bwMode="auto">
            <a:xfrm>
              <a:off x="9291411" y="1674812"/>
              <a:ext cx="269875" cy="228600"/>
            </a:xfrm>
            <a:custGeom>
              <a:avLst/>
              <a:gdLst>
                <a:gd name="T0" fmla="*/ 75 w 85"/>
                <a:gd name="T1" fmla="*/ 72 h 72"/>
                <a:gd name="T2" fmla="*/ 37 w 85"/>
                <a:gd name="T3" fmla="*/ 59 h 72"/>
                <a:gd name="T4" fmla="*/ 1 w 85"/>
                <a:gd name="T5" fmla="*/ 23 h 72"/>
                <a:gd name="T6" fmla="*/ 9 w 85"/>
                <a:gd name="T7" fmla="*/ 10 h 72"/>
                <a:gd name="T8" fmla="*/ 51 w 85"/>
                <a:gd name="T9" fmla="*/ 3 h 72"/>
                <a:gd name="T10" fmla="*/ 84 w 85"/>
                <a:gd name="T11" fmla="*/ 30 h 72"/>
                <a:gd name="T12" fmla="*/ 75 w 8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2">
                  <a:moveTo>
                    <a:pt x="75" y="72"/>
                  </a:moveTo>
                  <a:cubicBezTo>
                    <a:pt x="59" y="66"/>
                    <a:pt x="48" y="62"/>
                    <a:pt x="37" y="59"/>
                  </a:cubicBezTo>
                  <a:cubicBezTo>
                    <a:pt x="18" y="53"/>
                    <a:pt x="4" y="43"/>
                    <a:pt x="1" y="23"/>
                  </a:cubicBezTo>
                  <a:cubicBezTo>
                    <a:pt x="0" y="19"/>
                    <a:pt x="5" y="11"/>
                    <a:pt x="9" y="10"/>
                  </a:cubicBezTo>
                  <a:cubicBezTo>
                    <a:pt x="23" y="6"/>
                    <a:pt x="37" y="6"/>
                    <a:pt x="51" y="3"/>
                  </a:cubicBezTo>
                  <a:cubicBezTo>
                    <a:pt x="71" y="0"/>
                    <a:pt x="85" y="10"/>
                    <a:pt x="84" y="30"/>
                  </a:cubicBezTo>
                  <a:cubicBezTo>
                    <a:pt x="82" y="45"/>
                    <a:pt x="78" y="59"/>
                    <a:pt x="7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111"/>
            <p:cNvSpPr/>
            <p:nvPr/>
          </p:nvSpPr>
          <p:spPr bwMode="auto">
            <a:xfrm>
              <a:off x="9510486" y="1884362"/>
              <a:ext cx="280988" cy="239713"/>
            </a:xfrm>
            <a:custGeom>
              <a:avLst/>
              <a:gdLst>
                <a:gd name="T0" fmla="*/ 77 w 89"/>
                <a:gd name="T1" fmla="*/ 76 h 76"/>
                <a:gd name="T2" fmla="*/ 29 w 89"/>
                <a:gd name="T3" fmla="*/ 56 h 76"/>
                <a:gd name="T4" fmla="*/ 17 w 89"/>
                <a:gd name="T5" fmla="*/ 50 h 76"/>
                <a:gd name="T6" fmla="*/ 0 w 89"/>
                <a:gd name="T7" fmla="*/ 26 h 76"/>
                <a:gd name="T8" fmla="*/ 23 w 89"/>
                <a:gd name="T9" fmla="*/ 14 h 76"/>
                <a:gd name="T10" fmla="*/ 75 w 89"/>
                <a:gd name="T11" fmla="*/ 18 h 76"/>
                <a:gd name="T12" fmla="*/ 77 w 89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6">
                  <a:moveTo>
                    <a:pt x="77" y="76"/>
                  </a:moveTo>
                  <a:cubicBezTo>
                    <a:pt x="61" y="69"/>
                    <a:pt x="45" y="63"/>
                    <a:pt x="29" y="56"/>
                  </a:cubicBezTo>
                  <a:cubicBezTo>
                    <a:pt x="25" y="54"/>
                    <a:pt x="20" y="53"/>
                    <a:pt x="17" y="50"/>
                  </a:cubicBezTo>
                  <a:cubicBezTo>
                    <a:pt x="11" y="43"/>
                    <a:pt x="6" y="34"/>
                    <a:pt x="0" y="26"/>
                  </a:cubicBezTo>
                  <a:cubicBezTo>
                    <a:pt x="8" y="22"/>
                    <a:pt x="15" y="16"/>
                    <a:pt x="23" y="14"/>
                  </a:cubicBezTo>
                  <a:cubicBezTo>
                    <a:pt x="41" y="10"/>
                    <a:pt x="61" y="0"/>
                    <a:pt x="75" y="18"/>
                  </a:cubicBezTo>
                  <a:cubicBezTo>
                    <a:pt x="89" y="37"/>
                    <a:pt x="84" y="58"/>
                    <a:pt x="7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112"/>
            <p:cNvSpPr/>
            <p:nvPr/>
          </p:nvSpPr>
          <p:spPr bwMode="auto">
            <a:xfrm>
              <a:off x="14734949" y="1489075"/>
              <a:ext cx="188913" cy="217488"/>
            </a:xfrm>
            <a:custGeom>
              <a:avLst/>
              <a:gdLst>
                <a:gd name="T0" fmla="*/ 60 w 60"/>
                <a:gd name="T1" fmla="*/ 27 h 69"/>
                <a:gd name="T2" fmla="*/ 49 w 60"/>
                <a:gd name="T3" fmla="*/ 51 h 69"/>
                <a:gd name="T4" fmla="*/ 11 w 60"/>
                <a:gd name="T5" fmla="*/ 61 h 69"/>
                <a:gd name="T6" fmla="*/ 13 w 60"/>
                <a:gd name="T7" fmla="*/ 22 h 69"/>
                <a:gd name="T8" fmla="*/ 25 w 60"/>
                <a:gd name="T9" fmla="*/ 11 h 69"/>
                <a:gd name="T10" fmla="*/ 46 w 60"/>
                <a:gd name="T11" fmla="*/ 3 h 69"/>
                <a:gd name="T12" fmla="*/ 60 w 60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9">
                  <a:moveTo>
                    <a:pt x="60" y="27"/>
                  </a:moveTo>
                  <a:cubicBezTo>
                    <a:pt x="56" y="37"/>
                    <a:pt x="54" y="45"/>
                    <a:pt x="49" y="51"/>
                  </a:cubicBezTo>
                  <a:cubicBezTo>
                    <a:pt x="39" y="65"/>
                    <a:pt x="22" y="69"/>
                    <a:pt x="11" y="61"/>
                  </a:cubicBezTo>
                  <a:cubicBezTo>
                    <a:pt x="0" y="52"/>
                    <a:pt x="1" y="37"/>
                    <a:pt x="13" y="22"/>
                  </a:cubicBezTo>
                  <a:cubicBezTo>
                    <a:pt x="17" y="18"/>
                    <a:pt x="20" y="13"/>
                    <a:pt x="25" y="11"/>
                  </a:cubicBezTo>
                  <a:cubicBezTo>
                    <a:pt x="32" y="7"/>
                    <a:pt x="43" y="0"/>
                    <a:pt x="46" y="3"/>
                  </a:cubicBezTo>
                  <a:cubicBezTo>
                    <a:pt x="53" y="8"/>
                    <a:pt x="56" y="19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/>
        </p:nvSpPr>
        <p:spPr>
          <a:xfrm>
            <a:off x="-10795" y="-6985"/>
            <a:ext cx="799465" cy="64135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24" h="821">
                <a:moveTo>
                  <a:pt x="0" y="0"/>
                </a:moveTo>
                <a:lnTo>
                  <a:pt x="1024" y="0"/>
                </a:lnTo>
                <a:lnTo>
                  <a:pt x="1024" y="13"/>
                </a:lnTo>
                <a:cubicBezTo>
                  <a:pt x="1001" y="463"/>
                  <a:pt x="629" y="821"/>
                  <a:pt x="174" y="821"/>
                </a:cubicBezTo>
                <a:cubicBezTo>
                  <a:pt x="117" y="821"/>
                  <a:pt x="61" y="815"/>
                  <a:pt x="7" y="805"/>
                </a:cubicBezTo>
                <a:lnTo>
                  <a:pt x="0" y="803"/>
                </a:lnTo>
                <a:lnTo>
                  <a:pt x="0" y="0"/>
                </a:ln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>
            <a:off x="11304905" y="6111240"/>
            <a:ext cx="914400" cy="75946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440" h="1196">
                <a:moveTo>
                  <a:pt x="852" y="0"/>
                </a:moveTo>
                <a:cubicBezTo>
                  <a:pt x="1072" y="0"/>
                  <a:pt x="1273" y="84"/>
                  <a:pt x="1424" y="221"/>
                </a:cubicBezTo>
                <a:lnTo>
                  <a:pt x="1440" y="236"/>
                </a:lnTo>
                <a:lnTo>
                  <a:pt x="1440" y="1196"/>
                </a:lnTo>
                <a:lnTo>
                  <a:pt x="73" y="1196"/>
                </a:lnTo>
                <a:lnTo>
                  <a:pt x="67" y="1183"/>
                </a:lnTo>
                <a:cubicBezTo>
                  <a:pt x="24" y="1081"/>
                  <a:pt x="0" y="969"/>
                  <a:pt x="0" y="852"/>
                </a:cubicBezTo>
                <a:cubicBezTo>
                  <a:pt x="0" y="381"/>
                  <a:pt x="381" y="0"/>
                  <a:pt x="852" y="0"/>
                </a:cubicBez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1527790" y="5535930"/>
            <a:ext cx="377825" cy="37782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400685" y="817245"/>
            <a:ext cx="271145" cy="27114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687050" y="611124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922655" y="273685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1727180" y="482473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270510" y="139319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4860925" y="1240155"/>
            <a:ext cx="246761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>
                <a:solidFill>
                  <a:srgbClr val="003F88"/>
                </a:solidFill>
                <a:latin typeface="Impact" panose="020B0806030902050204" charset="0"/>
                <a:ea typeface="思源黑体 CN Bold" panose="020B0800000000000000" charset="-122"/>
                <a:cs typeface="Impact" panose="020B0806030902050204" charset="0"/>
              </a:rPr>
              <a:t>04</a:t>
            </a:r>
            <a:endParaRPr lang="en-US" altLang="zh-CN" sz="16600">
              <a:solidFill>
                <a:srgbClr val="003F88"/>
              </a:solidFill>
              <a:latin typeface="Impact" panose="020B0806030902050204" charset="0"/>
              <a:ea typeface="思源黑体 CN Bold" panose="020B0800000000000000" charset="-122"/>
              <a:cs typeface="Impact" panose="020B080603090205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77310" y="3714750"/>
            <a:ext cx="4434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总结与建议</a:t>
            </a:r>
            <a:endParaRPr lang="zh-CN" altLang="en-US" sz="3600" b="1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568180" y="176530"/>
            <a:ext cx="2409825" cy="741045"/>
            <a:chOff x="3585" y="2394"/>
            <a:chExt cx="5539" cy="1704"/>
          </a:xfrm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solidFill>
              <a:srgbClr val="00458E"/>
            </a:solidFill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55575" y="82550"/>
            <a:ext cx="6897370" cy="6887210"/>
            <a:chOff x="8645299" y="-830263"/>
            <a:chExt cx="7618413" cy="7602538"/>
          </a:xfrm>
          <a:solidFill>
            <a:srgbClr val="00458E">
              <a:alpha val="6000"/>
            </a:srgbClr>
          </a:solidFill>
        </p:grpSpPr>
        <p:sp>
          <p:nvSpPr>
            <p:cNvPr id="16" name="Freeform 75"/>
            <p:cNvSpPr>
              <a:spLocks noEditPoints="1"/>
            </p:cNvSpPr>
            <p:nvPr/>
          </p:nvSpPr>
          <p:spPr bwMode="auto">
            <a:xfrm>
              <a:off x="8645299" y="-830263"/>
              <a:ext cx="7618413" cy="7602538"/>
            </a:xfrm>
            <a:custGeom>
              <a:avLst/>
              <a:gdLst>
                <a:gd name="T0" fmla="*/ 1106 w 2412"/>
                <a:gd name="T1" fmla="*/ 2355 h 2406"/>
                <a:gd name="T2" fmla="*/ 435 w 2412"/>
                <a:gd name="T3" fmla="*/ 2057 h 2406"/>
                <a:gd name="T4" fmla="*/ 57 w 2412"/>
                <a:gd name="T5" fmla="*/ 1368 h 2406"/>
                <a:gd name="T6" fmla="*/ 118 w 2412"/>
                <a:gd name="T7" fmla="*/ 767 h 2406"/>
                <a:gd name="T8" fmla="*/ 811 w 2412"/>
                <a:gd name="T9" fmla="*/ 78 h 2406"/>
                <a:gd name="T10" fmla="*/ 1443 w 2412"/>
                <a:gd name="T11" fmla="*/ 26 h 2406"/>
                <a:gd name="T12" fmla="*/ 2296 w 2412"/>
                <a:gd name="T13" fmla="*/ 701 h 2406"/>
                <a:gd name="T14" fmla="*/ 2304 w 2412"/>
                <a:gd name="T15" fmla="*/ 1645 h 2406"/>
                <a:gd name="T16" fmla="*/ 1649 w 2412"/>
                <a:gd name="T17" fmla="*/ 2280 h 2406"/>
                <a:gd name="T18" fmla="*/ 1257 w 2412"/>
                <a:gd name="T19" fmla="*/ 2363 h 2406"/>
                <a:gd name="T20" fmla="*/ 2266 w 2412"/>
                <a:gd name="T21" fmla="*/ 754 h 2406"/>
                <a:gd name="T22" fmla="*/ 121 w 2412"/>
                <a:gd name="T23" fmla="*/ 919 h 2406"/>
                <a:gd name="T24" fmla="*/ 2125 w 2412"/>
                <a:gd name="T25" fmla="*/ 1861 h 2406"/>
                <a:gd name="T26" fmla="*/ 2275 w 2412"/>
                <a:gd name="T27" fmla="*/ 773 h 2406"/>
                <a:gd name="T28" fmla="*/ 2259 w 2412"/>
                <a:gd name="T29" fmla="*/ 853 h 2406"/>
                <a:gd name="T30" fmla="*/ 2163 w 2412"/>
                <a:gd name="T31" fmla="*/ 912 h 2406"/>
                <a:gd name="T32" fmla="*/ 2031 w 2412"/>
                <a:gd name="T33" fmla="*/ 918 h 2406"/>
                <a:gd name="T34" fmla="*/ 2013 w 2412"/>
                <a:gd name="T35" fmla="*/ 929 h 2406"/>
                <a:gd name="T36" fmla="*/ 2035 w 2412"/>
                <a:gd name="T37" fmla="*/ 966 h 2406"/>
                <a:gd name="T38" fmla="*/ 1970 w 2412"/>
                <a:gd name="T39" fmla="*/ 979 h 2406"/>
                <a:gd name="T40" fmla="*/ 1872 w 2412"/>
                <a:gd name="T41" fmla="*/ 996 h 2406"/>
                <a:gd name="T42" fmla="*/ 1842 w 2412"/>
                <a:gd name="T43" fmla="*/ 942 h 2406"/>
                <a:gd name="T44" fmla="*/ 1925 w 2412"/>
                <a:gd name="T45" fmla="*/ 935 h 2406"/>
                <a:gd name="T46" fmla="*/ 1826 w 2412"/>
                <a:gd name="T47" fmla="*/ 852 h 2406"/>
                <a:gd name="T48" fmla="*/ 1886 w 2412"/>
                <a:gd name="T49" fmla="*/ 861 h 2406"/>
                <a:gd name="T50" fmla="*/ 1987 w 2412"/>
                <a:gd name="T51" fmla="*/ 894 h 2406"/>
                <a:gd name="T52" fmla="*/ 2074 w 2412"/>
                <a:gd name="T53" fmla="*/ 910 h 2406"/>
                <a:gd name="T54" fmla="*/ 2018 w 2412"/>
                <a:gd name="T55" fmla="*/ 883 h 2406"/>
                <a:gd name="T56" fmla="*/ 1910 w 2412"/>
                <a:gd name="T57" fmla="*/ 815 h 2406"/>
                <a:gd name="T58" fmla="*/ 2081 w 2412"/>
                <a:gd name="T59" fmla="*/ 840 h 2406"/>
                <a:gd name="T60" fmla="*/ 1994 w 2412"/>
                <a:gd name="T61" fmla="*/ 808 h 2406"/>
                <a:gd name="T62" fmla="*/ 2031 w 2412"/>
                <a:gd name="T63" fmla="*/ 716 h 2406"/>
                <a:gd name="T64" fmla="*/ 2059 w 2412"/>
                <a:gd name="T65" fmla="*/ 689 h 2406"/>
                <a:gd name="T66" fmla="*/ 2049 w 2412"/>
                <a:gd name="T67" fmla="*/ 805 h 2406"/>
                <a:gd name="T68" fmla="*/ 2101 w 2412"/>
                <a:gd name="T69" fmla="*/ 781 h 2406"/>
                <a:gd name="T70" fmla="*/ 2122 w 2412"/>
                <a:gd name="T71" fmla="*/ 746 h 2406"/>
                <a:gd name="T72" fmla="*/ 2167 w 2412"/>
                <a:gd name="T73" fmla="*/ 753 h 2406"/>
                <a:gd name="T74" fmla="*/ 2266 w 2412"/>
                <a:gd name="T75" fmla="*/ 754 h 2406"/>
                <a:gd name="T76" fmla="*/ 2158 w 2412"/>
                <a:gd name="T77" fmla="*/ 848 h 2406"/>
                <a:gd name="T78" fmla="*/ 2151 w 2412"/>
                <a:gd name="T79" fmla="*/ 869 h 2406"/>
                <a:gd name="T80" fmla="*/ 2169 w 2412"/>
                <a:gd name="T81" fmla="*/ 822 h 2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2" h="2406">
                  <a:moveTo>
                    <a:pt x="1189" y="2363"/>
                  </a:moveTo>
                  <a:cubicBezTo>
                    <a:pt x="1161" y="2360"/>
                    <a:pt x="1134" y="2358"/>
                    <a:pt x="1106" y="2355"/>
                  </a:cubicBezTo>
                  <a:cubicBezTo>
                    <a:pt x="947" y="2340"/>
                    <a:pt x="797" y="2293"/>
                    <a:pt x="657" y="2217"/>
                  </a:cubicBezTo>
                  <a:cubicBezTo>
                    <a:pt x="577" y="2172"/>
                    <a:pt x="503" y="2119"/>
                    <a:pt x="435" y="2057"/>
                  </a:cubicBezTo>
                  <a:cubicBezTo>
                    <a:pt x="330" y="1963"/>
                    <a:pt x="245" y="1855"/>
                    <a:pt x="179" y="1731"/>
                  </a:cubicBezTo>
                  <a:cubicBezTo>
                    <a:pt x="118" y="1617"/>
                    <a:pt x="78" y="1496"/>
                    <a:pt x="57" y="1368"/>
                  </a:cubicBezTo>
                  <a:cubicBezTo>
                    <a:pt x="42" y="1274"/>
                    <a:pt x="40" y="1178"/>
                    <a:pt x="47" y="1083"/>
                  </a:cubicBezTo>
                  <a:cubicBezTo>
                    <a:pt x="55" y="975"/>
                    <a:pt x="79" y="869"/>
                    <a:pt x="118" y="767"/>
                  </a:cubicBezTo>
                  <a:cubicBezTo>
                    <a:pt x="171" y="631"/>
                    <a:pt x="245" y="507"/>
                    <a:pt x="343" y="398"/>
                  </a:cubicBezTo>
                  <a:cubicBezTo>
                    <a:pt x="473" y="254"/>
                    <a:pt x="629" y="146"/>
                    <a:pt x="811" y="78"/>
                  </a:cubicBezTo>
                  <a:cubicBezTo>
                    <a:pt x="904" y="43"/>
                    <a:pt x="1001" y="21"/>
                    <a:pt x="1099" y="11"/>
                  </a:cubicBezTo>
                  <a:cubicBezTo>
                    <a:pt x="1215" y="0"/>
                    <a:pt x="1329" y="4"/>
                    <a:pt x="1443" y="26"/>
                  </a:cubicBezTo>
                  <a:cubicBezTo>
                    <a:pt x="1633" y="62"/>
                    <a:pt x="1803" y="141"/>
                    <a:pt x="1955" y="262"/>
                  </a:cubicBezTo>
                  <a:cubicBezTo>
                    <a:pt x="2104" y="381"/>
                    <a:pt x="2217" y="528"/>
                    <a:pt x="2296" y="701"/>
                  </a:cubicBezTo>
                  <a:cubicBezTo>
                    <a:pt x="2348" y="816"/>
                    <a:pt x="2381" y="936"/>
                    <a:pt x="2393" y="1061"/>
                  </a:cubicBezTo>
                  <a:cubicBezTo>
                    <a:pt x="2412" y="1263"/>
                    <a:pt x="2385" y="1458"/>
                    <a:pt x="2304" y="1645"/>
                  </a:cubicBezTo>
                  <a:cubicBezTo>
                    <a:pt x="2259" y="1751"/>
                    <a:pt x="2199" y="1849"/>
                    <a:pt x="2124" y="1937"/>
                  </a:cubicBezTo>
                  <a:cubicBezTo>
                    <a:pt x="1994" y="2091"/>
                    <a:pt x="1836" y="2206"/>
                    <a:pt x="1649" y="2280"/>
                  </a:cubicBezTo>
                  <a:cubicBezTo>
                    <a:pt x="1532" y="2326"/>
                    <a:pt x="1410" y="2353"/>
                    <a:pt x="1284" y="2358"/>
                  </a:cubicBezTo>
                  <a:cubicBezTo>
                    <a:pt x="1275" y="2359"/>
                    <a:pt x="1266" y="2361"/>
                    <a:pt x="1257" y="2363"/>
                  </a:cubicBezTo>
                  <a:cubicBezTo>
                    <a:pt x="1234" y="2363"/>
                    <a:pt x="1212" y="2363"/>
                    <a:pt x="1189" y="2363"/>
                  </a:cubicBezTo>
                  <a:close/>
                  <a:moveTo>
                    <a:pt x="2266" y="754"/>
                  </a:moveTo>
                  <a:cubicBezTo>
                    <a:pt x="2129" y="397"/>
                    <a:pt x="1740" y="51"/>
                    <a:pt x="1218" y="52"/>
                  </a:cubicBezTo>
                  <a:cubicBezTo>
                    <a:pt x="699" y="52"/>
                    <a:pt x="246" y="408"/>
                    <a:pt x="121" y="919"/>
                  </a:cubicBezTo>
                  <a:cubicBezTo>
                    <a:pt x="0" y="1416"/>
                    <a:pt x="233" y="1979"/>
                    <a:pt x="768" y="2219"/>
                  </a:cubicBezTo>
                  <a:cubicBezTo>
                    <a:pt x="1188" y="2406"/>
                    <a:pt x="1766" y="2330"/>
                    <a:pt x="2125" y="1861"/>
                  </a:cubicBezTo>
                  <a:cubicBezTo>
                    <a:pt x="2244" y="1706"/>
                    <a:pt x="2315" y="1529"/>
                    <a:pt x="2341" y="1334"/>
                  </a:cubicBezTo>
                  <a:cubicBezTo>
                    <a:pt x="2367" y="1140"/>
                    <a:pt x="2345" y="952"/>
                    <a:pt x="2275" y="773"/>
                  </a:cubicBezTo>
                  <a:cubicBezTo>
                    <a:pt x="2261" y="788"/>
                    <a:pt x="2247" y="802"/>
                    <a:pt x="2233" y="816"/>
                  </a:cubicBezTo>
                  <a:cubicBezTo>
                    <a:pt x="2250" y="820"/>
                    <a:pt x="2260" y="827"/>
                    <a:pt x="2259" y="853"/>
                  </a:cubicBezTo>
                  <a:cubicBezTo>
                    <a:pt x="2258" y="874"/>
                    <a:pt x="2252" y="881"/>
                    <a:pt x="2236" y="887"/>
                  </a:cubicBezTo>
                  <a:cubicBezTo>
                    <a:pt x="2212" y="896"/>
                    <a:pt x="2187" y="904"/>
                    <a:pt x="2163" y="912"/>
                  </a:cubicBezTo>
                  <a:cubicBezTo>
                    <a:pt x="2155" y="945"/>
                    <a:pt x="2133" y="967"/>
                    <a:pt x="2098" y="942"/>
                  </a:cubicBezTo>
                  <a:cubicBezTo>
                    <a:pt x="2079" y="929"/>
                    <a:pt x="2054" y="925"/>
                    <a:pt x="2031" y="918"/>
                  </a:cubicBezTo>
                  <a:cubicBezTo>
                    <a:pt x="2027" y="917"/>
                    <a:pt x="2022" y="921"/>
                    <a:pt x="2017" y="922"/>
                  </a:cubicBezTo>
                  <a:cubicBezTo>
                    <a:pt x="2016" y="924"/>
                    <a:pt x="2014" y="927"/>
                    <a:pt x="2013" y="929"/>
                  </a:cubicBezTo>
                  <a:cubicBezTo>
                    <a:pt x="2019" y="932"/>
                    <a:pt x="2025" y="935"/>
                    <a:pt x="2030" y="939"/>
                  </a:cubicBezTo>
                  <a:cubicBezTo>
                    <a:pt x="2041" y="946"/>
                    <a:pt x="2044" y="955"/>
                    <a:pt x="2035" y="966"/>
                  </a:cubicBezTo>
                  <a:cubicBezTo>
                    <a:pt x="2026" y="975"/>
                    <a:pt x="2017" y="985"/>
                    <a:pt x="2003" y="974"/>
                  </a:cubicBezTo>
                  <a:cubicBezTo>
                    <a:pt x="1990" y="964"/>
                    <a:pt x="1980" y="968"/>
                    <a:pt x="1970" y="979"/>
                  </a:cubicBezTo>
                  <a:cubicBezTo>
                    <a:pt x="1966" y="984"/>
                    <a:pt x="1961" y="989"/>
                    <a:pt x="1957" y="994"/>
                  </a:cubicBezTo>
                  <a:cubicBezTo>
                    <a:pt x="1922" y="1036"/>
                    <a:pt x="1908" y="1040"/>
                    <a:pt x="1872" y="996"/>
                  </a:cubicBezTo>
                  <a:cubicBezTo>
                    <a:pt x="1859" y="980"/>
                    <a:pt x="1849" y="963"/>
                    <a:pt x="1837" y="947"/>
                  </a:cubicBezTo>
                  <a:cubicBezTo>
                    <a:pt x="1839" y="946"/>
                    <a:pt x="1841" y="944"/>
                    <a:pt x="1842" y="942"/>
                  </a:cubicBezTo>
                  <a:cubicBezTo>
                    <a:pt x="1857" y="948"/>
                    <a:pt x="1870" y="955"/>
                    <a:pt x="1885" y="960"/>
                  </a:cubicBezTo>
                  <a:cubicBezTo>
                    <a:pt x="1906" y="968"/>
                    <a:pt x="1912" y="946"/>
                    <a:pt x="1925" y="935"/>
                  </a:cubicBezTo>
                  <a:cubicBezTo>
                    <a:pt x="1911" y="928"/>
                    <a:pt x="1896" y="921"/>
                    <a:pt x="1881" y="918"/>
                  </a:cubicBezTo>
                  <a:cubicBezTo>
                    <a:pt x="1840" y="911"/>
                    <a:pt x="1832" y="893"/>
                    <a:pt x="1826" y="852"/>
                  </a:cubicBezTo>
                  <a:cubicBezTo>
                    <a:pt x="1825" y="844"/>
                    <a:pt x="1833" y="834"/>
                    <a:pt x="1837" y="826"/>
                  </a:cubicBezTo>
                  <a:cubicBezTo>
                    <a:pt x="1856" y="840"/>
                    <a:pt x="1870" y="853"/>
                    <a:pt x="1886" y="861"/>
                  </a:cubicBezTo>
                  <a:cubicBezTo>
                    <a:pt x="1914" y="874"/>
                    <a:pt x="1943" y="883"/>
                    <a:pt x="1971" y="894"/>
                  </a:cubicBezTo>
                  <a:cubicBezTo>
                    <a:pt x="1976" y="895"/>
                    <a:pt x="1983" y="896"/>
                    <a:pt x="1987" y="894"/>
                  </a:cubicBezTo>
                  <a:cubicBezTo>
                    <a:pt x="2003" y="885"/>
                    <a:pt x="2016" y="891"/>
                    <a:pt x="2030" y="897"/>
                  </a:cubicBezTo>
                  <a:cubicBezTo>
                    <a:pt x="2044" y="903"/>
                    <a:pt x="2059" y="906"/>
                    <a:pt x="2074" y="910"/>
                  </a:cubicBezTo>
                  <a:cubicBezTo>
                    <a:pt x="2075" y="907"/>
                    <a:pt x="2075" y="904"/>
                    <a:pt x="2076" y="901"/>
                  </a:cubicBezTo>
                  <a:cubicBezTo>
                    <a:pt x="2057" y="895"/>
                    <a:pt x="2037" y="883"/>
                    <a:pt x="2018" y="883"/>
                  </a:cubicBezTo>
                  <a:cubicBezTo>
                    <a:pt x="1970" y="884"/>
                    <a:pt x="1939" y="858"/>
                    <a:pt x="1911" y="825"/>
                  </a:cubicBezTo>
                  <a:cubicBezTo>
                    <a:pt x="1910" y="823"/>
                    <a:pt x="1910" y="820"/>
                    <a:pt x="1910" y="815"/>
                  </a:cubicBezTo>
                  <a:cubicBezTo>
                    <a:pt x="1964" y="828"/>
                    <a:pt x="2016" y="841"/>
                    <a:pt x="2070" y="855"/>
                  </a:cubicBezTo>
                  <a:cubicBezTo>
                    <a:pt x="2073" y="849"/>
                    <a:pt x="2078" y="844"/>
                    <a:pt x="2081" y="840"/>
                  </a:cubicBezTo>
                  <a:cubicBezTo>
                    <a:pt x="2064" y="833"/>
                    <a:pt x="2049" y="826"/>
                    <a:pt x="2032" y="818"/>
                  </a:cubicBezTo>
                  <a:cubicBezTo>
                    <a:pt x="2020" y="815"/>
                    <a:pt x="2007" y="811"/>
                    <a:pt x="1994" y="808"/>
                  </a:cubicBezTo>
                  <a:cubicBezTo>
                    <a:pt x="1998" y="794"/>
                    <a:pt x="2000" y="780"/>
                    <a:pt x="2006" y="767"/>
                  </a:cubicBezTo>
                  <a:cubicBezTo>
                    <a:pt x="2013" y="750"/>
                    <a:pt x="2022" y="733"/>
                    <a:pt x="2031" y="716"/>
                  </a:cubicBezTo>
                  <a:cubicBezTo>
                    <a:pt x="2034" y="709"/>
                    <a:pt x="2034" y="701"/>
                    <a:pt x="2039" y="696"/>
                  </a:cubicBezTo>
                  <a:cubicBezTo>
                    <a:pt x="2044" y="691"/>
                    <a:pt x="2053" y="688"/>
                    <a:pt x="2059" y="689"/>
                  </a:cubicBezTo>
                  <a:cubicBezTo>
                    <a:pt x="2063" y="689"/>
                    <a:pt x="2068" y="699"/>
                    <a:pt x="2069" y="705"/>
                  </a:cubicBezTo>
                  <a:cubicBezTo>
                    <a:pt x="2073" y="740"/>
                    <a:pt x="2072" y="774"/>
                    <a:pt x="2049" y="805"/>
                  </a:cubicBezTo>
                  <a:cubicBezTo>
                    <a:pt x="2064" y="807"/>
                    <a:pt x="2075" y="809"/>
                    <a:pt x="2077" y="791"/>
                  </a:cubicBezTo>
                  <a:cubicBezTo>
                    <a:pt x="2079" y="776"/>
                    <a:pt x="2089" y="775"/>
                    <a:pt x="2101" y="781"/>
                  </a:cubicBezTo>
                  <a:cubicBezTo>
                    <a:pt x="2104" y="783"/>
                    <a:pt x="2108" y="786"/>
                    <a:pt x="2112" y="789"/>
                  </a:cubicBezTo>
                  <a:cubicBezTo>
                    <a:pt x="2116" y="774"/>
                    <a:pt x="2118" y="760"/>
                    <a:pt x="2122" y="746"/>
                  </a:cubicBezTo>
                  <a:cubicBezTo>
                    <a:pt x="2125" y="737"/>
                    <a:pt x="2131" y="730"/>
                    <a:pt x="2143" y="738"/>
                  </a:cubicBezTo>
                  <a:cubicBezTo>
                    <a:pt x="2151" y="744"/>
                    <a:pt x="2159" y="748"/>
                    <a:pt x="2167" y="753"/>
                  </a:cubicBezTo>
                  <a:cubicBezTo>
                    <a:pt x="2185" y="764"/>
                    <a:pt x="2202" y="765"/>
                    <a:pt x="2222" y="759"/>
                  </a:cubicBezTo>
                  <a:cubicBezTo>
                    <a:pt x="2236" y="755"/>
                    <a:pt x="2250" y="756"/>
                    <a:pt x="2266" y="754"/>
                  </a:cubicBezTo>
                  <a:close/>
                  <a:moveTo>
                    <a:pt x="2140" y="834"/>
                  </a:moveTo>
                  <a:cubicBezTo>
                    <a:pt x="2148" y="840"/>
                    <a:pt x="2153" y="843"/>
                    <a:pt x="2158" y="848"/>
                  </a:cubicBezTo>
                  <a:cubicBezTo>
                    <a:pt x="2154" y="854"/>
                    <a:pt x="2151" y="859"/>
                    <a:pt x="2148" y="863"/>
                  </a:cubicBezTo>
                  <a:cubicBezTo>
                    <a:pt x="2149" y="865"/>
                    <a:pt x="2150" y="867"/>
                    <a:pt x="2151" y="869"/>
                  </a:cubicBezTo>
                  <a:cubicBezTo>
                    <a:pt x="2161" y="864"/>
                    <a:pt x="2176" y="861"/>
                    <a:pt x="2179" y="854"/>
                  </a:cubicBezTo>
                  <a:cubicBezTo>
                    <a:pt x="2182" y="846"/>
                    <a:pt x="2173" y="834"/>
                    <a:pt x="2169" y="822"/>
                  </a:cubicBezTo>
                  <a:cubicBezTo>
                    <a:pt x="2158" y="827"/>
                    <a:pt x="2150" y="830"/>
                    <a:pt x="2140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78"/>
            <p:cNvSpPr/>
            <p:nvPr/>
          </p:nvSpPr>
          <p:spPr bwMode="auto">
            <a:xfrm>
              <a:off x="10745561" y="1906587"/>
              <a:ext cx="3482975" cy="2900363"/>
            </a:xfrm>
            <a:custGeom>
              <a:avLst/>
              <a:gdLst>
                <a:gd name="T0" fmla="*/ 1103 w 1103"/>
                <a:gd name="T1" fmla="*/ 30 h 918"/>
                <a:gd name="T2" fmla="*/ 980 w 1103"/>
                <a:gd name="T3" fmla="*/ 112 h 918"/>
                <a:gd name="T4" fmla="*/ 922 w 1103"/>
                <a:gd name="T5" fmla="*/ 108 h 918"/>
                <a:gd name="T6" fmla="*/ 905 w 1103"/>
                <a:gd name="T7" fmla="*/ 117 h 918"/>
                <a:gd name="T8" fmla="*/ 888 w 1103"/>
                <a:gd name="T9" fmla="*/ 160 h 918"/>
                <a:gd name="T10" fmla="*/ 1030 w 1103"/>
                <a:gd name="T11" fmla="*/ 160 h 918"/>
                <a:gd name="T12" fmla="*/ 930 w 1103"/>
                <a:gd name="T13" fmla="*/ 244 h 918"/>
                <a:gd name="T14" fmla="*/ 849 w 1103"/>
                <a:gd name="T15" fmla="*/ 244 h 918"/>
                <a:gd name="T16" fmla="*/ 827 w 1103"/>
                <a:gd name="T17" fmla="*/ 297 h 918"/>
                <a:gd name="T18" fmla="*/ 943 w 1103"/>
                <a:gd name="T19" fmla="*/ 297 h 918"/>
                <a:gd name="T20" fmla="*/ 852 w 1103"/>
                <a:gd name="T21" fmla="*/ 372 h 918"/>
                <a:gd name="T22" fmla="*/ 830 w 1103"/>
                <a:gd name="T23" fmla="*/ 373 h 918"/>
                <a:gd name="T24" fmla="*/ 775 w 1103"/>
                <a:gd name="T25" fmla="*/ 424 h 918"/>
                <a:gd name="T26" fmla="*/ 862 w 1103"/>
                <a:gd name="T27" fmla="*/ 424 h 918"/>
                <a:gd name="T28" fmla="*/ 775 w 1103"/>
                <a:gd name="T29" fmla="*/ 501 h 918"/>
                <a:gd name="T30" fmla="*/ 720 w 1103"/>
                <a:gd name="T31" fmla="*/ 553 h 918"/>
                <a:gd name="T32" fmla="*/ 750 w 1103"/>
                <a:gd name="T33" fmla="*/ 553 h 918"/>
                <a:gd name="T34" fmla="*/ 780 w 1103"/>
                <a:gd name="T35" fmla="*/ 553 h 918"/>
                <a:gd name="T36" fmla="*/ 715 w 1103"/>
                <a:gd name="T37" fmla="*/ 620 h 918"/>
                <a:gd name="T38" fmla="*/ 695 w 1103"/>
                <a:gd name="T39" fmla="*/ 623 h 918"/>
                <a:gd name="T40" fmla="*/ 666 w 1103"/>
                <a:gd name="T41" fmla="*/ 701 h 918"/>
                <a:gd name="T42" fmla="*/ 682 w 1103"/>
                <a:gd name="T43" fmla="*/ 719 h 918"/>
                <a:gd name="T44" fmla="*/ 560 w 1103"/>
                <a:gd name="T45" fmla="*/ 918 h 918"/>
                <a:gd name="T46" fmla="*/ 430 w 1103"/>
                <a:gd name="T47" fmla="*/ 719 h 918"/>
                <a:gd name="T48" fmla="*/ 453 w 1103"/>
                <a:gd name="T49" fmla="*/ 676 h 918"/>
                <a:gd name="T50" fmla="*/ 416 w 1103"/>
                <a:gd name="T51" fmla="*/ 621 h 918"/>
                <a:gd name="T52" fmla="*/ 331 w 1103"/>
                <a:gd name="T53" fmla="*/ 553 h 918"/>
                <a:gd name="T54" fmla="*/ 393 w 1103"/>
                <a:gd name="T55" fmla="*/ 553 h 918"/>
                <a:gd name="T56" fmla="*/ 376 w 1103"/>
                <a:gd name="T57" fmla="*/ 508 h 918"/>
                <a:gd name="T58" fmla="*/ 360 w 1103"/>
                <a:gd name="T59" fmla="*/ 501 h 918"/>
                <a:gd name="T60" fmla="*/ 254 w 1103"/>
                <a:gd name="T61" fmla="*/ 430 h 918"/>
                <a:gd name="T62" fmla="*/ 342 w 1103"/>
                <a:gd name="T63" fmla="*/ 425 h 918"/>
                <a:gd name="T64" fmla="*/ 326 w 1103"/>
                <a:gd name="T65" fmla="*/ 386 h 918"/>
                <a:gd name="T66" fmla="*/ 309 w 1103"/>
                <a:gd name="T67" fmla="*/ 380 h 918"/>
                <a:gd name="T68" fmla="*/ 255 w 1103"/>
                <a:gd name="T69" fmla="*/ 376 h 918"/>
                <a:gd name="T70" fmla="*/ 174 w 1103"/>
                <a:gd name="T71" fmla="*/ 303 h 918"/>
                <a:gd name="T72" fmla="*/ 291 w 1103"/>
                <a:gd name="T73" fmla="*/ 303 h 918"/>
                <a:gd name="T74" fmla="*/ 266 w 1103"/>
                <a:gd name="T75" fmla="*/ 249 h 918"/>
                <a:gd name="T76" fmla="*/ 250 w 1103"/>
                <a:gd name="T77" fmla="*/ 245 h 918"/>
                <a:gd name="T78" fmla="*/ 190 w 1103"/>
                <a:gd name="T79" fmla="*/ 244 h 918"/>
                <a:gd name="T80" fmla="*/ 82 w 1103"/>
                <a:gd name="T81" fmla="*/ 165 h 918"/>
                <a:gd name="T82" fmla="*/ 225 w 1103"/>
                <a:gd name="T83" fmla="*/ 165 h 918"/>
                <a:gd name="T84" fmla="*/ 207 w 1103"/>
                <a:gd name="T85" fmla="*/ 120 h 918"/>
                <a:gd name="T86" fmla="*/ 185 w 1103"/>
                <a:gd name="T87" fmla="*/ 112 h 918"/>
                <a:gd name="T88" fmla="*/ 88 w 1103"/>
                <a:gd name="T89" fmla="*/ 106 h 918"/>
                <a:gd name="T90" fmla="*/ 0 w 1103"/>
                <a:gd name="T91" fmla="*/ 38 h 918"/>
                <a:gd name="T92" fmla="*/ 109 w 1103"/>
                <a:gd name="T93" fmla="*/ 34 h 918"/>
                <a:gd name="T94" fmla="*/ 291 w 1103"/>
                <a:gd name="T95" fmla="*/ 29 h 918"/>
                <a:gd name="T96" fmla="*/ 419 w 1103"/>
                <a:gd name="T97" fmla="*/ 112 h 918"/>
                <a:gd name="T98" fmla="*/ 450 w 1103"/>
                <a:gd name="T99" fmla="*/ 168 h 918"/>
                <a:gd name="T100" fmla="*/ 480 w 1103"/>
                <a:gd name="T101" fmla="*/ 64 h 918"/>
                <a:gd name="T102" fmla="*/ 553 w 1103"/>
                <a:gd name="T103" fmla="*/ 4 h 918"/>
                <a:gd name="T104" fmla="*/ 701 w 1103"/>
                <a:gd name="T105" fmla="*/ 46 h 918"/>
                <a:gd name="T106" fmla="*/ 612 w 1103"/>
                <a:gd name="T107" fmla="*/ 79 h 918"/>
                <a:gd name="T108" fmla="*/ 655 w 1103"/>
                <a:gd name="T109" fmla="*/ 182 h 918"/>
                <a:gd name="T110" fmla="*/ 691 w 1103"/>
                <a:gd name="T111" fmla="*/ 113 h 918"/>
                <a:gd name="T112" fmla="*/ 784 w 1103"/>
                <a:gd name="T113" fmla="*/ 32 h 918"/>
                <a:gd name="T114" fmla="*/ 802 w 1103"/>
                <a:gd name="T115" fmla="*/ 29 h 918"/>
                <a:gd name="T116" fmla="*/ 1092 w 1103"/>
                <a:gd name="T117" fmla="*/ 29 h 918"/>
                <a:gd name="T118" fmla="*/ 1103 w 1103"/>
                <a:gd name="T119" fmla="*/ 3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3" h="918">
                  <a:moveTo>
                    <a:pt x="1103" y="30"/>
                  </a:moveTo>
                  <a:cubicBezTo>
                    <a:pt x="1085" y="84"/>
                    <a:pt x="1044" y="111"/>
                    <a:pt x="980" y="112"/>
                  </a:cubicBezTo>
                  <a:cubicBezTo>
                    <a:pt x="961" y="112"/>
                    <a:pt x="941" y="108"/>
                    <a:pt x="922" y="108"/>
                  </a:cubicBezTo>
                  <a:cubicBezTo>
                    <a:pt x="916" y="108"/>
                    <a:pt x="907" y="112"/>
                    <a:pt x="905" y="117"/>
                  </a:cubicBezTo>
                  <a:cubicBezTo>
                    <a:pt x="898" y="130"/>
                    <a:pt x="894" y="144"/>
                    <a:pt x="888" y="160"/>
                  </a:cubicBezTo>
                  <a:cubicBezTo>
                    <a:pt x="936" y="160"/>
                    <a:pt x="983" y="160"/>
                    <a:pt x="1030" y="160"/>
                  </a:cubicBezTo>
                  <a:cubicBezTo>
                    <a:pt x="1024" y="205"/>
                    <a:pt x="980" y="242"/>
                    <a:pt x="930" y="244"/>
                  </a:cubicBezTo>
                  <a:cubicBezTo>
                    <a:pt x="904" y="245"/>
                    <a:pt x="878" y="244"/>
                    <a:pt x="849" y="244"/>
                  </a:cubicBezTo>
                  <a:cubicBezTo>
                    <a:pt x="843" y="258"/>
                    <a:pt x="836" y="275"/>
                    <a:pt x="827" y="297"/>
                  </a:cubicBezTo>
                  <a:cubicBezTo>
                    <a:pt x="868" y="297"/>
                    <a:pt x="905" y="297"/>
                    <a:pt x="943" y="297"/>
                  </a:cubicBezTo>
                  <a:cubicBezTo>
                    <a:pt x="929" y="339"/>
                    <a:pt x="891" y="369"/>
                    <a:pt x="852" y="372"/>
                  </a:cubicBezTo>
                  <a:cubicBezTo>
                    <a:pt x="844" y="373"/>
                    <a:pt x="837" y="373"/>
                    <a:pt x="830" y="373"/>
                  </a:cubicBezTo>
                  <a:cubicBezTo>
                    <a:pt x="787" y="375"/>
                    <a:pt x="783" y="378"/>
                    <a:pt x="775" y="424"/>
                  </a:cubicBezTo>
                  <a:cubicBezTo>
                    <a:pt x="804" y="424"/>
                    <a:pt x="833" y="424"/>
                    <a:pt x="862" y="424"/>
                  </a:cubicBezTo>
                  <a:cubicBezTo>
                    <a:pt x="852" y="474"/>
                    <a:pt x="823" y="499"/>
                    <a:pt x="775" y="501"/>
                  </a:cubicBezTo>
                  <a:cubicBezTo>
                    <a:pt x="731" y="502"/>
                    <a:pt x="729" y="504"/>
                    <a:pt x="720" y="553"/>
                  </a:cubicBezTo>
                  <a:cubicBezTo>
                    <a:pt x="731" y="553"/>
                    <a:pt x="740" y="553"/>
                    <a:pt x="750" y="553"/>
                  </a:cubicBezTo>
                  <a:cubicBezTo>
                    <a:pt x="760" y="553"/>
                    <a:pt x="770" y="553"/>
                    <a:pt x="780" y="553"/>
                  </a:cubicBezTo>
                  <a:cubicBezTo>
                    <a:pt x="775" y="588"/>
                    <a:pt x="747" y="616"/>
                    <a:pt x="715" y="620"/>
                  </a:cubicBezTo>
                  <a:cubicBezTo>
                    <a:pt x="708" y="621"/>
                    <a:pt x="702" y="623"/>
                    <a:pt x="695" y="623"/>
                  </a:cubicBezTo>
                  <a:cubicBezTo>
                    <a:pt x="653" y="620"/>
                    <a:pt x="642" y="674"/>
                    <a:pt x="666" y="701"/>
                  </a:cubicBezTo>
                  <a:cubicBezTo>
                    <a:pt x="671" y="707"/>
                    <a:pt x="677" y="713"/>
                    <a:pt x="682" y="719"/>
                  </a:cubicBezTo>
                  <a:cubicBezTo>
                    <a:pt x="642" y="784"/>
                    <a:pt x="602" y="850"/>
                    <a:pt x="560" y="918"/>
                  </a:cubicBezTo>
                  <a:cubicBezTo>
                    <a:pt x="515" y="849"/>
                    <a:pt x="471" y="783"/>
                    <a:pt x="430" y="719"/>
                  </a:cubicBezTo>
                  <a:cubicBezTo>
                    <a:pt x="438" y="704"/>
                    <a:pt x="449" y="690"/>
                    <a:pt x="453" y="676"/>
                  </a:cubicBezTo>
                  <a:cubicBezTo>
                    <a:pt x="462" y="644"/>
                    <a:pt x="449" y="624"/>
                    <a:pt x="416" y="621"/>
                  </a:cubicBezTo>
                  <a:cubicBezTo>
                    <a:pt x="374" y="616"/>
                    <a:pt x="347" y="594"/>
                    <a:pt x="331" y="553"/>
                  </a:cubicBezTo>
                  <a:cubicBezTo>
                    <a:pt x="352" y="553"/>
                    <a:pt x="371" y="553"/>
                    <a:pt x="393" y="553"/>
                  </a:cubicBezTo>
                  <a:cubicBezTo>
                    <a:pt x="387" y="536"/>
                    <a:pt x="382" y="521"/>
                    <a:pt x="376" y="508"/>
                  </a:cubicBezTo>
                  <a:cubicBezTo>
                    <a:pt x="374" y="504"/>
                    <a:pt x="365" y="500"/>
                    <a:pt x="360" y="501"/>
                  </a:cubicBezTo>
                  <a:cubicBezTo>
                    <a:pt x="306" y="506"/>
                    <a:pt x="276" y="476"/>
                    <a:pt x="254" y="430"/>
                  </a:cubicBezTo>
                  <a:cubicBezTo>
                    <a:pt x="283" y="428"/>
                    <a:pt x="311" y="426"/>
                    <a:pt x="342" y="425"/>
                  </a:cubicBezTo>
                  <a:cubicBezTo>
                    <a:pt x="336" y="410"/>
                    <a:pt x="332" y="397"/>
                    <a:pt x="326" y="386"/>
                  </a:cubicBezTo>
                  <a:cubicBezTo>
                    <a:pt x="324" y="382"/>
                    <a:pt x="315" y="381"/>
                    <a:pt x="309" y="380"/>
                  </a:cubicBezTo>
                  <a:cubicBezTo>
                    <a:pt x="291" y="378"/>
                    <a:pt x="273" y="378"/>
                    <a:pt x="255" y="376"/>
                  </a:cubicBezTo>
                  <a:cubicBezTo>
                    <a:pt x="214" y="371"/>
                    <a:pt x="193" y="342"/>
                    <a:pt x="174" y="303"/>
                  </a:cubicBezTo>
                  <a:cubicBezTo>
                    <a:pt x="213" y="303"/>
                    <a:pt x="249" y="303"/>
                    <a:pt x="291" y="303"/>
                  </a:cubicBezTo>
                  <a:cubicBezTo>
                    <a:pt x="281" y="281"/>
                    <a:pt x="274" y="265"/>
                    <a:pt x="266" y="249"/>
                  </a:cubicBezTo>
                  <a:cubicBezTo>
                    <a:pt x="264" y="246"/>
                    <a:pt x="255" y="245"/>
                    <a:pt x="250" y="245"/>
                  </a:cubicBezTo>
                  <a:cubicBezTo>
                    <a:pt x="230" y="244"/>
                    <a:pt x="210" y="245"/>
                    <a:pt x="190" y="244"/>
                  </a:cubicBezTo>
                  <a:cubicBezTo>
                    <a:pt x="137" y="243"/>
                    <a:pt x="103" y="218"/>
                    <a:pt x="82" y="165"/>
                  </a:cubicBezTo>
                  <a:cubicBezTo>
                    <a:pt x="129" y="165"/>
                    <a:pt x="175" y="165"/>
                    <a:pt x="225" y="165"/>
                  </a:cubicBezTo>
                  <a:cubicBezTo>
                    <a:pt x="218" y="148"/>
                    <a:pt x="215" y="133"/>
                    <a:pt x="207" y="120"/>
                  </a:cubicBezTo>
                  <a:cubicBezTo>
                    <a:pt x="204" y="115"/>
                    <a:pt x="193" y="113"/>
                    <a:pt x="185" y="112"/>
                  </a:cubicBezTo>
                  <a:cubicBezTo>
                    <a:pt x="153" y="110"/>
                    <a:pt x="120" y="109"/>
                    <a:pt x="88" y="106"/>
                  </a:cubicBezTo>
                  <a:cubicBezTo>
                    <a:pt x="46" y="102"/>
                    <a:pt x="21" y="74"/>
                    <a:pt x="0" y="38"/>
                  </a:cubicBezTo>
                  <a:cubicBezTo>
                    <a:pt x="38" y="37"/>
                    <a:pt x="74" y="35"/>
                    <a:pt x="109" y="34"/>
                  </a:cubicBezTo>
                  <a:cubicBezTo>
                    <a:pt x="170" y="32"/>
                    <a:pt x="230" y="30"/>
                    <a:pt x="291" y="29"/>
                  </a:cubicBezTo>
                  <a:cubicBezTo>
                    <a:pt x="352" y="28"/>
                    <a:pt x="395" y="56"/>
                    <a:pt x="419" y="112"/>
                  </a:cubicBezTo>
                  <a:cubicBezTo>
                    <a:pt x="428" y="131"/>
                    <a:pt x="437" y="150"/>
                    <a:pt x="450" y="168"/>
                  </a:cubicBezTo>
                  <a:cubicBezTo>
                    <a:pt x="460" y="133"/>
                    <a:pt x="471" y="99"/>
                    <a:pt x="480" y="64"/>
                  </a:cubicBezTo>
                  <a:cubicBezTo>
                    <a:pt x="493" y="20"/>
                    <a:pt x="508" y="7"/>
                    <a:pt x="553" y="4"/>
                  </a:cubicBezTo>
                  <a:cubicBezTo>
                    <a:pt x="606" y="0"/>
                    <a:pt x="655" y="12"/>
                    <a:pt x="701" y="46"/>
                  </a:cubicBezTo>
                  <a:cubicBezTo>
                    <a:pt x="671" y="58"/>
                    <a:pt x="642" y="68"/>
                    <a:pt x="612" y="79"/>
                  </a:cubicBezTo>
                  <a:cubicBezTo>
                    <a:pt x="626" y="113"/>
                    <a:pt x="640" y="146"/>
                    <a:pt x="655" y="182"/>
                  </a:cubicBezTo>
                  <a:cubicBezTo>
                    <a:pt x="668" y="157"/>
                    <a:pt x="679" y="135"/>
                    <a:pt x="691" y="113"/>
                  </a:cubicBezTo>
                  <a:cubicBezTo>
                    <a:pt x="713" y="75"/>
                    <a:pt x="740" y="43"/>
                    <a:pt x="784" y="32"/>
                  </a:cubicBezTo>
                  <a:cubicBezTo>
                    <a:pt x="790" y="31"/>
                    <a:pt x="796" y="29"/>
                    <a:pt x="802" y="29"/>
                  </a:cubicBezTo>
                  <a:cubicBezTo>
                    <a:pt x="899" y="29"/>
                    <a:pt x="995" y="29"/>
                    <a:pt x="1092" y="29"/>
                  </a:cubicBezTo>
                  <a:cubicBezTo>
                    <a:pt x="1095" y="29"/>
                    <a:pt x="1098" y="30"/>
                    <a:pt x="110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79"/>
            <p:cNvSpPr/>
            <p:nvPr/>
          </p:nvSpPr>
          <p:spPr bwMode="auto">
            <a:xfrm>
              <a:off x="10196286" y="627062"/>
              <a:ext cx="4621213" cy="3867150"/>
            </a:xfrm>
            <a:custGeom>
              <a:avLst/>
              <a:gdLst>
                <a:gd name="T0" fmla="*/ 1144 w 1463"/>
                <a:gd name="T1" fmla="*/ 1224 h 1224"/>
                <a:gd name="T2" fmla="*/ 1130 w 1463"/>
                <a:gd name="T3" fmla="*/ 1207 h 1224"/>
                <a:gd name="T4" fmla="*/ 1352 w 1463"/>
                <a:gd name="T5" fmla="*/ 646 h 1224"/>
                <a:gd name="T6" fmla="*/ 1129 w 1463"/>
                <a:gd name="T7" fmla="*/ 238 h 1224"/>
                <a:gd name="T8" fmla="*/ 275 w 1463"/>
                <a:gd name="T9" fmla="*/ 290 h 1224"/>
                <a:gd name="T10" fmla="*/ 104 w 1463"/>
                <a:gd name="T11" fmla="*/ 760 h 1224"/>
                <a:gd name="T12" fmla="*/ 331 w 1463"/>
                <a:gd name="T13" fmla="*/ 1206 h 1224"/>
                <a:gd name="T14" fmla="*/ 316 w 1463"/>
                <a:gd name="T15" fmla="*/ 1223 h 1224"/>
                <a:gd name="T16" fmla="*/ 233 w 1463"/>
                <a:gd name="T17" fmla="*/ 301 h 1224"/>
                <a:gd name="T18" fmla="*/ 1177 w 1463"/>
                <a:gd name="T19" fmla="*/ 248 h 1224"/>
                <a:gd name="T20" fmla="*/ 1144 w 1463"/>
                <a:gd name="T21" fmla="*/ 122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3" h="1224">
                  <a:moveTo>
                    <a:pt x="1144" y="1224"/>
                  </a:moveTo>
                  <a:cubicBezTo>
                    <a:pt x="1139" y="1218"/>
                    <a:pt x="1135" y="1213"/>
                    <a:pt x="1130" y="1207"/>
                  </a:cubicBezTo>
                  <a:cubicBezTo>
                    <a:pt x="1297" y="1057"/>
                    <a:pt x="1378" y="871"/>
                    <a:pt x="1352" y="646"/>
                  </a:cubicBezTo>
                  <a:cubicBezTo>
                    <a:pt x="1334" y="481"/>
                    <a:pt x="1258" y="343"/>
                    <a:pt x="1129" y="238"/>
                  </a:cubicBezTo>
                  <a:cubicBezTo>
                    <a:pt x="864" y="20"/>
                    <a:pt x="494" y="58"/>
                    <a:pt x="275" y="290"/>
                  </a:cubicBezTo>
                  <a:cubicBezTo>
                    <a:pt x="152" y="422"/>
                    <a:pt x="93" y="579"/>
                    <a:pt x="104" y="760"/>
                  </a:cubicBezTo>
                  <a:cubicBezTo>
                    <a:pt x="115" y="940"/>
                    <a:pt x="194" y="1088"/>
                    <a:pt x="331" y="1206"/>
                  </a:cubicBezTo>
                  <a:cubicBezTo>
                    <a:pt x="326" y="1212"/>
                    <a:pt x="321" y="1218"/>
                    <a:pt x="316" y="1223"/>
                  </a:cubicBezTo>
                  <a:cubicBezTo>
                    <a:pt x="32" y="988"/>
                    <a:pt x="0" y="575"/>
                    <a:pt x="233" y="301"/>
                  </a:cubicBezTo>
                  <a:cubicBezTo>
                    <a:pt x="491" y="0"/>
                    <a:pt x="922" y="5"/>
                    <a:pt x="1177" y="248"/>
                  </a:cubicBezTo>
                  <a:cubicBezTo>
                    <a:pt x="1463" y="521"/>
                    <a:pt x="1447" y="970"/>
                    <a:pt x="1144" y="1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0"/>
            <p:cNvSpPr/>
            <p:nvPr/>
          </p:nvSpPr>
          <p:spPr bwMode="auto">
            <a:xfrm>
              <a:off x="9645424" y="914400"/>
              <a:ext cx="998538" cy="1724025"/>
            </a:xfrm>
            <a:custGeom>
              <a:avLst/>
              <a:gdLst>
                <a:gd name="T0" fmla="*/ 99 w 316"/>
                <a:gd name="T1" fmla="*/ 206 h 546"/>
                <a:gd name="T2" fmla="*/ 99 w 316"/>
                <a:gd name="T3" fmla="*/ 151 h 546"/>
                <a:gd name="T4" fmla="*/ 90 w 316"/>
                <a:gd name="T5" fmla="*/ 134 h 546"/>
                <a:gd name="T6" fmla="*/ 64 w 316"/>
                <a:gd name="T7" fmla="*/ 104 h 546"/>
                <a:gd name="T8" fmla="*/ 69 w 316"/>
                <a:gd name="T9" fmla="*/ 62 h 546"/>
                <a:gd name="T10" fmla="*/ 81 w 316"/>
                <a:gd name="T11" fmla="*/ 54 h 546"/>
                <a:gd name="T12" fmla="*/ 102 w 316"/>
                <a:gd name="T13" fmla="*/ 20 h 546"/>
                <a:gd name="T14" fmla="*/ 112 w 316"/>
                <a:gd name="T15" fmla="*/ 0 h 546"/>
                <a:gd name="T16" fmla="*/ 132 w 316"/>
                <a:gd name="T17" fmla="*/ 17 h 546"/>
                <a:gd name="T18" fmla="*/ 133 w 316"/>
                <a:gd name="T19" fmla="*/ 48 h 546"/>
                <a:gd name="T20" fmla="*/ 149 w 316"/>
                <a:gd name="T21" fmla="*/ 100 h 546"/>
                <a:gd name="T22" fmla="*/ 144 w 316"/>
                <a:gd name="T23" fmla="*/ 76 h 546"/>
                <a:gd name="T24" fmla="*/ 149 w 316"/>
                <a:gd name="T25" fmla="*/ 44 h 546"/>
                <a:gd name="T26" fmla="*/ 193 w 316"/>
                <a:gd name="T27" fmla="*/ 23 h 546"/>
                <a:gd name="T28" fmla="*/ 207 w 316"/>
                <a:gd name="T29" fmla="*/ 46 h 546"/>
                <a:gd name="T30" fmla="*/ 221 w 316"/>
                <a:gd name="T31" fmla="*/ 70 h 546"/>
                <a:gd name="T32" fmla="*/ 281 w 316"/>
                <a:gd name="T33" fmla="*/ 109 h 546"/>
                <a:gd name="T34" fmla="*/ 315 w 316"/>
                <a:gd name="T35" fmla="*/ 176 h 546"/>
                <a:gd name="T36" fmla="*/ 308 w 316"/>
                <a:gd name="T37" fmla="*/ 190 h 546"/>
                <a:gd name="T38" fmla="*/ 293 w 316"/>
                <a:gd name="T39" fmla="*/ 186 h 546"/>
                <a:gd name="T40" fmla="*/ 193 w 316"/>
                <a:gd name="T41" fmla="*/ 122 h 546"/>
                <a:gd name="T42" fmla="*/ 224 w 316"/>
                <a:gd name="T43" fmla="*/ 182 h 546"/>
                <a:gd name="T44" fmla="*/ 201 w 316"/>
                <a:gd name="T45" fmla="*/ 221 h 546"/>
                <a:gd name="T46" fmla="*/ 188 w 316"/>
                <a:gd name="T47" fmla="*/ 215 h 546"/>
                <a:gd name="T48" fmla="*/ 122 w 316"/>
                <a:gd name="T49" fmla="*/ 165 h 546"/>
                <a:gd name="T50" fmla="*/ 132 w 316"/>
                <a:gd name="T51" fmla="*/ 211 h 546"/>
                <a:gd name="T52" fmla="*/ 178 w 316"/>
                <a:gd name="T53" fmla="*/ 295 h 546"/>
                <a:gd name="T54" fmla="*/ 199 w 316"/>
                <a:gd name="T55" fmla="*/ 345 h 546"/>
                <a:gd name="T56" fmla="*/ 192 w 316"/>
                <a:gd name="T57" fmla="*/ 363 h 546"/>
                <a:gd name="T58" fmla="*/ 179 w 316"/>
                <a:gd name="T59" fmla="*/ 352 h 546"/>
                <a:gd name="T60" fmla="*/ 150 w 316"/>
                <a:gd name="T61" fmla="*/ 317 h 546"/>
                <a:gd name="T62" fmla="*/ 145 w 316"/>
                <a:gd name="T63" fmla="*/ 319 h 546"/>
                <a:gd name="T64" fmla="*/ 140 w 316"/>
                <a:gd name="T65" fmla="*/ 362 h 546"/>
                <a:gd name="T66" fmla="*/ 108 w 316"/>
                <a:gd name="T67" fmla="*/ 393 h 546"/>
                <a:gd name="T68" fmla="*/ 192 w 316"/>
                <a:gd name="T69" fmla="*/ 502 h 546"/>
                <a:gd name="T70" fmla="*/ 201 w 316"/>
                <a:gd name="T71" fmla="*/ 525 h 546"/>
                <a:gd name="T72" fmla="*/ 178 w 316"/>
                <a:gd name="T73" fmla="*/ 539 h 546"/>
                <a:gd name="T74" fmla="*/ 117 w 316"/>
                <a:gd name="T75" fmla="*/ 491 h 546"/>
                <a:gd name="T76" fmla="*/ 72 w 316"/>
                <a:gd name="T77" fmla="*/ 376 h 546"/>
                <a:gd name="T78" fmla="*/ 64 w 316"/>
                <a:gd name="T79" fmla="*/ 350 h 546"/>
                <a:gd name="T80" fmla="*/ 91 w 316"/>
                <a:gd name="T81" fmla="*/ 365 h 546"/>
                <a:gd name="T82" fmla="*/ 74 w 316"/>
                <a:gd name="T83" fmla="*/ 261 h 546"/>
                <a:gd name="T84" fmla="*/ 59 w 316"/>
                <a:gd name="T85" fmla="*/ 289 h 546"/>
                <a:gd name="T86" fmla="*/ 46 w 316"/>
                <a:gd name="T87" fmla="*/ 295 h 546"/>
                <a:gd name="T88" fmla="*/ 41 w 316"/>
                <a:gd name="T89" fmla="*/ 282 h 546"/>
                <a:gd name="T90" fmla="*/ 9 w 316"/>
                <a:gd name="T91" fmla="*/ 207 h 546"/>
                <a:gd name="T92" fmla="*/ 1 w 316"/>
                <a:gd name="T93" fmla="*/ 189 h 546"/>
                <a:gd name="T94" fmla="*/ 15 w 316"/>
                <a:gd name="T95" fmla="*/ 176 h 546"/>
                <a:gd name="T96" fmla="*/ 41 w 316"/>
                <a:gd name="T97" fmla="*/ 172 h 546"/>
                <a:gd name="T98" fmla="*/ 70 w 316"/>
                <a:gd name="T99" fmla="*/ 170 h 546"/>
                <a:gd name="T100" fmla="*/ 99 w 316"/>
                <a:gd name="T101" fmla="*/ 20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6" h="546">
                  <a:moveTo>
                    <a:pt x="99" y="206"/>
                  </a:moveTo>
                  <a:cubicBezTo>
                    <a:pt x="99" y="187"/>
                    <a:pt x="100" y="169"/>
                    <a:pt x="99" y="151"/>
                  </a:cubicBezTo>
                  <a:cubicBezTo>
                    <a:pt x="98" y="145"/>
                    <a:pt x="94" y="139"/>
                    <a:pt x="90" y="134"/>
                  </a:cubicBezTo>
                  <a:cubicBezTo>
                    <a:pt x="82" y="124"/>
                    <a:pt x="72" y="115"/>
                    <a:pt x="64" y="104"/>
                  </a:cubicBezTo>
                  <a:cubicBezTo>
                    <a:pt x="48" y="86"/>
                    <a:pt x="50" y="76"/>
                    <a:pt x="69" y="62"/>
                  </a:cubicBezTo>
                  <a:cubicBezTo>
                    <a:pt x="73" y="59"/>
                    <a:pt x="77" y="56"/>
                    <a:pt x="81" y="54"/>
                  </a:cubicBezTo>
                  <a:cubicBezTo>
                    <a:pt x="98" y="49"/>
                    <a:pt x="102" y="37"/>
                    <a:pt x="102" y="20"/>
                  </a:cubicBezTo>
                  <a:cubicBezTo>
                    <a:pt x="102" y="14"/>
                    <a:pt x="108" y="7"/>
                    <a:pt x="112" y="0"/>
                  </a:cubicBezTo>
                  <a:cubicBezTo>
                    <a:pt x="119" y="5"/>
                    <a:pt x="129" y="10"/>
                    <a:pt x="132" y="17"/>
                  </a:cubicBezTo>
                  <a:cubicBezTo>
                    <a:pt x="136" y="26"/>
                    <a:pt x="133" y="38"/>
                    <a:pt x="133" y="48"/>
                  </a:cubicBezTo>
                  <a:cubicBezTo>
                    <a:pt x="132" y="65"/>
                    <a:pt x="125" y="84"/>
                    <a:pt x="149" y="100"/>
                  </a:cubicBezTo>
                  <a:cubicBezTo>
                    <a:pt x="147" y="89"/>
                    <a:pt x="147" y="82"/>
                    <a:pt x="144" y="76"/>
                  </a:cubicBezTo>
                  <a:cubicBezTo>
                    <a:pt x="136" y="64"/>
                    <a:pt x="140" y="53"/>
                    <a:pt x="149" y="44"/>
                  </a:cubicBezTo>
                  <a:cubicBezTo>
                    <a:pt x="162" y="33"/>
                    <a:pt x="174" y="17"/>
                    <a:pt x="193" y="23"/>
                  </a:cubicBezTo>
                  <a:cubicBezTo>
                    <a:pt x="200" y="25"/>
                    <a:pt x="203" y="38"/>
                    <a:pt x="207" y="46"/>
                  </a:cubicBezTo>
                  <a:cubicBezTo>
                    <a:pt x="212" y="54"/>
                    <a:pt x="214" y="65"/>
                    <a:pt x="221" y="70"/>
                  </a:cubicBezTo>
                  <a:cubicBezTo>
                    <a:pt x="240" y="84"/>
                    <a:pt x="261" y="96"/>
                    <a:pt x="281" y="109"/>
                  </a:cubicBezTo>
                  <a:cubicBezTo>
                    <a:pt x="306" y="124"/>
                    <a:pt x="311" y="150"/>
                    <a:pt x="315" y="176"/>
                  </a:cubicBezTo>
                  <a:cubicBezTo>
                    <a:pt x="316" y="180"/>
                    <a:pt x="312" y="188"/>
                    <a:pt x="308" y="190"/>
                  </a:cubicBezTo>
                  <a:cubicBezTo>
                    <a:pt x="304" y="192"/>
                    <a:pt x="297" y="189"/>
                    <a:pt x="293" y="186"/>
                  </a:cubicBezTo>
                  <a:cubicBezTo>
                    <a:pt x="260" y="166"/>
                    <a:pt x="227" y="144"/>
                    <a:pt x="193" y="122"/>
                  </a:cubicBezTo>
                  <a:cubicBezTo>
                    <a:pt x="204" y="143"/>
                    <a:pt x="215" y="162"/>
                    <a:pt x="224" y="182"/>
                  </a:cubicBezTo>
                  <a:cubicBezTo>
                    <a:pt x="233" y="202"/>
                    <a:pt x="222" y="219"/>
                    <a:pt x="201" y="221"/>
                  </a:cubicBezTo>
                  <a:cubicBezTo>
                    <a:pt x="196" y="221"/>
                    <a:pt x="189" y="218"/>
                    <a:pt x="188" y="215"/>
                  </a:cubicBezTo>
                  <a:cubicBezTo>
                    <a:pt x="177" y="185"/>
                    <a:pt x="149" y="178"/>
                    <a:pt x="122" y="165"/>
                  </a:cubicBezTo>
                  <a:cubicBezTo>
                    <a:pt x="125" y="180"/>
                    <a:pt x="130" y="195"/>
                    <a:pt x="132" y="211"/>
                  </a:cubicBezTo>
                  <a:cubicBezTo>
                    <a:pt x="137" y="245"/>
                    <a:pt x="153" y="271"/>
                    <a:pt x="178" y="295"/>
                  </a:cubicBezTo>
                  <a:cubicBezTo>
                    <a:pt x="190" y="308"/>
                    <a:pt x="194" y="328"/>
                    <a:pt x="199" y="345"/>
                  </a:cubicBezTo>
                  <a:cubicBezTo>
                    <a:pt x="201" y="350"/>
                    <a:pt x="195" y="357"/>
                    <a:pt x="192" y="363"/>
                  </a:cubicBezTo>
                  <a:cubicBezTo>
                    <a:pt x="187" y="360"/>
                    <a:pt x="182" y="357"/>
                    <a:pt x="179" y="352"/>
                  </a:cubicBezTo>
                  <a:cubicBezTo>
                    <a:pt x="169" y="341"/>
                    <a:pt x="160" y="329"/>
                    <a:pt x="150" y="317"/>
                  </a:cubicBezTo>
                  <a:cubicBezTo>
                    <a:pt x="149" y="318"/>
                    <a:pt x="147" y="318"/>
                    <a:pt x="145" y="319"/>
                  </a:cubicBezTo>
                  <a:cubicBezTo>
                    <a:pt x="144" y="333"/>
                    <a:pt x="146" y="350"/>
                    <a:pt x="140" y="362"/>
                  </a:cubicBezTo>
                  <a:cubicBezTo>
                    <a:pt x="134" y="374"/>
                    <a:pt x="120" y="382"/>
                    <a:pt x="108" y="393"/>
                  </a:cubicBezTo>
                  <a:cubicBezTo>
                    <a:pt x="134" y="426"/>
                    <a:pt x="163" y="464"/>
                    <a:pt x="192" y="502"/>
                  </a:cubicBezTo>
                  <a:cubicBezTo>
                    <a:pt x="197" y="508"/>
                    <a:pt x="204" y="520"/>
                    <a:pt x="201" y="525"/>
                  </a:cubicBezTo>
                  <a:cubicBezTo>
                    <a:pt x="198" y="532"/>
                    <a:pt x="187" y="537"/>
                    <a:pt x="178" y="539"/>
                  </a:cubicBezTo>
                  <a:cubicBezTo>
                    <a:pt x="147" y="546"/>
                    <a:pt x="130" y="530"/>
                    <a:pt x="117" y="491"/>
                  </a:cubicBezTo>
                  <a:cubicBezTo>
                    <a:pt x="103" y="452"/>
                    <a:pt x="87" y="415"/>
                    <a:pt x="72" y="376"/>
                  </a:cubicBezTo>
                  <a:cubicBezTo>
                    <a:pt x="69" y="370"/>
                    <a:pt x="68" y="363"/>
                    <a:pt x="64" y="350"/>
                  </a:cubicBezTo>
                  <a:cubicBezTo>
                    <a:pt x="77" y="357"/>
                    <a:pt x="84" y="361"/>
                    <a:pt x="91" y="365"/>
                  </a:cubicBezTo>
                  <a:cubicBezTo>
                    <a:pt x="109" y="344"/>
                    <a:pt x="98" y="275"/>
                    <a:pt x="74" y="261"/>
                  </a:cubicBezTo>
                  <a:cubicBezTo>
                    <a:pt x="69" y="271"/>
                    <a:pt x="65" y="280"/>
                    <a:pt x="59" y="289"/>
                  </a:cubicBezTo>
                  <a:cubicBezTo>
                    <a:pt x="57" y="292"/>
                    <a:pt x="50" y="293"/>
                    <a:pt x="46" y="295"/>
                  </a:cubicBezTo>
                  <a:cubicBezTo>
                    <a:pt x="44" y="291"/>
                    <a:pt x="41" y="286"/>
                    <a:pt x="41" y="282"/>
                  </a:cubicBezTo>
                  <a:cubicBezTo>
                    <a:pt x="46" y="250"/>
                    <a:pt x="39" y="224"/>
                    <a:pt x="9" y="207"/>
                  </a:cubicBezTo>
                  <a:cubicBezTo>
                    <a:pt x="4" y="204"/>
                    <a:pt x="0" y="194"/>
                    <a:pt x="1" y="189"/>
                  </a:cubicBezTo>
                  <a:cubicBezTo>
                    <a:pt x="2" y="184"/>
                    <a:pt x="9" y="178"/>
                    <a:pt x="15" y="176"/>
                  </a:cubicBezTo>
                  <a:cubicBezTo>
                    <a:pt x="23" y="173"/>
                    <a:pt x="32" y="173"/>
                    <a:pt x="41" y="172"/>
                  </a:cubicBezTo>
                  <a:cubicBezTo>
                    <a:pt x="49" y="171"/>
                    <a:pt x="56" y="171"/>
                    <a:pt x="70" y="170"/>
                  </a:cubicBezTo>
                  <a:cubicBezTo>
                    <a:pt x="80" y="176"/>
                    <a:pt x="76" y="204"/>
                    <a:pt x="99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81"/>
            <p:cNvSpPr/>
            <p:nvPr/>
          </p:nvSpPr>
          <p:spPr bwMode="auto">
            <a:xfrm>
              <a:off x="13196661" y="-7938"/>
              <a:ext cx="1047750" cy="858838"/>
            </a:xfrm>
            <a:custGeom>
              <a:avLst/>
              <a:gdLst>
                <a:gd name="T0" fmla="*/ 36 w 332"/>
                <a:gd name="T1" fmla="*/ 247 h 272"/>
                <a:gd name="T2" fmla="*/ 149 w 332"/>
                <a:gd name="T3" fmla="*/ 203 h 272"/>
                <a:gd name="T4" fmla="*/ 78 w 332"/>
                <a:gd name="T5" fmla="*/ 204 h 272"/>
                <a:gd name="T6" fmla="*/ 3 w 332"/>
                <a:gd name="T7" fmla="*/ 159 h 272"/>
                <a:gd name="T8" fmla="*/ 3 w 332"/>
                <a:gd name="T9" fmla="*/ 137 h 272"/>
                <a:gd name="T10" fmla="*/ 22 w 332"/>
                <a:gd name="T11" fmla="*/ 132 h 272"/>
                <a:gd name="T12" fmla="*/ 153 w 332"/>
                <a:gd name="T13" fmla="*/ 148 h 272"/>
                <a:gd name="T14" fmla="*/ 214 w 332"/>
                <a:gd name="T15" fmla="*/ 109 h 272"/>
                <a:gd name="T16" fmla="*/ 249 w 332"/>
                <a:gd name="T17" fmla="*/ 22 h 272"/>
                <a:gd name="T18" fmla="*/ 269 w 332"/>
                <a:gd name="T19" fmla="*/ 1 h 272"/>
                <a:gd name="T20" fmla="*/ 293 w 332"/>
                <a:gd name="T21" fmla="*/ 18 h 272"/>
                <a:gd name="T22" fmla="*/ 308 w 332"/>
                <a:gd name="T23" fmla="*/ 48 h 272"/>
                <a:gd name="T24" fmla="*/ 298 w 332"/>
                <a:gd name="T25" fmla="*/ 83 h 272"/>
                <a:gd name="T26" fmla="*/ 255 w 332"/>
                <a:gd name="T27" fmla="*/ 151 h 272"/>
                <a:gd name="T28" fmla="*/ 307 w 332"/>
                <a:gd name="T29" fmla="*/ 147 h 272"/>
                <a:gd name="T30" fmla="*/ 331 w 332"/>
                <a:gd name="T31" fmla="*/ 159 h 272"/>
                <a:gd name="T32" fmla="*/ 309 w 332"/>
                <a:gd name="T33" fmla="*/ 182 h 272"/>
                <a:gd name="T34" fmla="*/ 253 w 332"/>
                <a:gd name="T35" fmla="*/ 184 h 272"/>
                <a:gd name="T36" fmla="*/ 229 w 332"/>
                <a:gd name="T37" fmla="*/ 194 h 272"/>
                <a:gd name="T38" fmla="*/ 36 w 332"/>
                <a:gd name="T39" fmla="*/ 24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272">
                  <a:moveTo>
                    <a:pt x="36" y="247"/>
                  </a:moveTo>
                  <a:cubicBezTo>
                    <a:pt x="76" y="230"/>
                    <a:pt x="119" y="237"/>
                    <a:pt x="149" y="203"/>
                  </a:cubicBezTo>
                  <a:cubicBezTo>
                    <a:pt x="124" y="203"/>
                    <a:pt x="101" y="202"/>
                    <a:pt x="78" y="204"/>
                  </a:cubicBezTo>
                  <a:cubicBezTo>
                    <a:pt x="41" y="207"/>
                    <a:pt x="19" y="188"/>
                    <a:pt x="3" y="159"/>
                  </a:cubicBezTo>
                  <a:cubicBezTo>
                    <a:pt x="0" y="153"/>
                    <a:pt x="0" y="142"/>
                    <a:pt x="3" y="137"/>
                  </a:cubicBezTo>
                  <a:cubicBezTo>
                    <a:pt x="5" y="133"/>
                    <a:pt x="17" y="129"/>
                    <a:pt x="22" y="132"/>
                  </a:cubicBezTo>
                  <a:cubicBezTo>
                    <a:pt x="64" y="152"/>
                    <a:pt x="109" y="144"/>
                    <a:pt x="153" y="148"/>
                  </a:cubicBezTo>
                  <a:cubicBezTo>
                    <a:pt x="186" y="151"/>
                    <a:pt x="203" y="139"/>
                    <a:pt x="214" y="109"/>
                  </a:cubicBezTo>
                  <a:cubicBezTo>
                    <a:pt x="223" y="79"/>
                    <a:pt x="236" y="50"/>
                    <a:pt x="249" y="22"/>
                  </a:cubicBezTo>
                  <a:cubicBezTo>
                    <a:pt x="253" y="13"/>
                    <a:pt x="262" y="2"/>
                    <a:pt x="269" y="1"/>
                  </a:cubicBezTo>
                  <a:cubicBezTo>
                    <a:pt x="277" y="0"/>
                    <a:pt x="287" y="10"/>
                    <a:pt x="293" y="18"/>
                  </a:cubicBezTo>
                  <a:cubicBezTo>
                    <a:pt x="300" y="27"/>
                    <a:pt x="303" y="38"/>
                    <a:pt x="308" y="48"/>
                  </a:cubicBezTo>
                  <a:cubicBezTo>
                    <a:pt x="315" y="63"/>
                    <a:pt x="313" y="73"/>
                    <a:pt x="298" y="83"/>
                  </a:cubicBezTo>
                  <a:cubicBezTo>
                    <a:pt x="275" y="98"/>
                    <a:pt x="266" y="123"/>
                    <a:pt x="255" y="151"/>
                  </a:cubicBezTo>
                  <a:cubicBezTo>
                    <a:pt x="275" y="150"/>
                    <a:pt x="291" y="148"/>
                    <a:pt x="307" y="147"/>
                  </a:cubicBezTo>
                  <a:cubicBezTo>
                    <a:pt x="316" y="147"/>
                    <a:pt x="330" y="144"/>
                    <a:pt x="331" y="159"/>
                  </a:cubicBezTo>
                  <a:cubicBezTo>
                    <a:pt x="332" y="173"/>
                    <a:pt x="322" y="181"/>
                    <a:pt x="309" y="182"/>
                  </a:cubicBezTo>
                  <a:cubicBezTo>
                    <a:pt x="290" y="184"/>
                    <a:pt x="271" y="183"/>
                    <a:pt x="253" y="184"/>
                  </a:cubicBezTo>
                  <a:cubicBezTo>
                    <a:pt x="245" y="185"/>
                    <a:pt x="234" y="188"/>
                    <a:pt x="229" y="194"/>
                  </a:cubicBezTo>
                  <a:cubicBezTo>
                    <a:pt x="170" y="259"/>
                    <a:pt x="127" y="272"/>
                    <a:pt x="36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2"/>
            <p:cNvSpPr/>
            <p:nvPr/>
          </p:nvSpPr>
          <p:spPr bwMode="auto">
            <a:xfrm>
              <a:off x="10912249" y="5257800"/>
              <a:ext cx="663575" cy="809625"/>
            </a:xfrm>
            <a:custGeom>
              <a:avLst/>
              <a:gdLst>
                <a:gd name="T0" fmla="*/ 30 w 210"/>
                <a:gd name="T1" fmla="*/ 218 h 256"/>
                <a:gd name="T2" fmla="*/ 0 w 210"/>
                <a:gd name="T3" fmla="*/ 204 h 256"/>
                <a:gd name="T4" fmla="*/ 103 w 210"/>
                <a:gd name="T5" fmla="*/ 0 h 256"/>
                <a:gd name="T6" fmla="*/ 129 w 210"/>
                <a:gd name="T7" fmla="*/ 38 h 256"/>
                <a:gd name="T8" fmla="*/ 123 w 210"/>
                <a:gd name="T9" fmla="*/ 153 h 256"/>
                <a:gd name="T10" fmla="*/ 185 w 210"/>
                <a:gd name="T11" fmla="*/ 38 h 256"/>
                <a:gd name="T12" fmla="*/ 210 w 210"/>
                <a:gd name="T13" fmla="*/ 48 h 256"/>
                <a:gd name="T14" fmla="*/ 109 w 210"/>
                <a:gd name="T15" fmla="*/ 256 h 256"/>
                <a:gd name="T16" fmla="*/ 80 w 210"/>
                <a:gd name="T17" fmla="*/ 216 h 256"/>
                <a:gd name="T18" fmla="*/ 90 w 210"/>
                <a:gd name="T19" fmla="*/ 94 h 256"/>
                <a:gd name="T20" fmla="*/ 30 w 210"/>
                <a:gd name="T21" fmla="*/ 21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56">
                  <a:moveTo>
                    <a:pt x="30" y="218"/>
                  </a:moveTo>
                  <a:cubicBezTo>
                    <a:pt x="20" y="214"/>
                    <a:pt x="11" y="210"/>
                    <a:pt x="0" y="204"/>
                  </a:cubicBezTo>
                  <a:cubicBezTo>
                    <a:pt x="35" y="135"/>
                    <a:pt x="69" y="67"/>
                    <a:pt x="103" y="0"/>
                  </a:cubicBezTo>
                  <a:cubicBezTo>
                    <a:pt x="127" y="4"/>
                    <a:pt x="132" y="16"/>
                    <a:pt x="129" y="38"/>
                  </a:cubicBezTo>
                  <a:cubicBezTo>
                    <a:pt x="124" y="76"/>
                    <a:pt x="122" y="113"/>
                    <a:pt x="123" y="153"/>
                  </a:cubicBezTo>
                  <a:cubicBezTo>
                    <a:pt x="143" y="115"/>
                    <a:pt x="164" y="78"/>
                    <a:pt x="185" y="38"/>
                  </a:cubicBezTo>
                  <a:cubicBezTo>
                    <a:pt x="193" y="41"/>
                    <a:pt x="201" y="44"/>
                    <a:pt x="210" y="48"/>
                  </a:cubicBezTo>
                  <a:cubicBezTo>
                    <a:pt x="176" y="118"/>
                    <a:pt x="142" y="187"/>
                    <a:pt x="109" y="256"/>
                  </a:cubicBezTo>
                  <a:cubicBezTo>
                    <a:pt x="77" y="246"/>
                    <a:pt x="77" y="246"/>
                    <a:pt x="80" y="216"/>
                  </a:cubicBezTo>
                  <a:cubicBezTo>
                    <a:pt x="84" y="176"/>
                    <a:pt x="89" y="136"/>
                    <a:pt x="90" y="94"/>
                  </a:cubicBezTo>
                  <a:cubicBezTo>
                    <a:pt x="70" y="135"/>
                    <a:pt x="50" y="176"/>
                    <a:pt x="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83"/>
            <p:cNvSpPr/>
            <p:nvPr/>
          </p:nvSpPr>
          <p:spPr bwMode="auto">
            <a:xfrm>
              <a:off x="12772799" y="5489575"/>
              <a:ext cx="433388" cy="757238"/>
            </a:xfrm>
            <a:custGeom>
              <a:avLst/>
              <a:gdLst>
                <a:gd name="T0" fmla="*/ 137 w 137"/>
                <a:gd name="T1" fmla="*/ 221 h 240"/>
                <a:gd name="T2" fmla="*/ 112 w 137"/>
                <a:gd name="T3" fmla="*/ 226 h 240"/>
                <a:gd name="T4" fmla="*/ 38 w 137"/>
                <a:gd name="T5" fmla="*/ 85 h 240"/>
                <a:gd name="T6" fmla="*/ 35 w 137"/>
                <a:gd name="T7" fmla="*/ 86 h 240"/>
                <a:gd name="T8" fmla="*/ 46 w 137"/>
                <a:gd name="T9" fmla="*/ 237 h 240"/>
                <a:gd name="T10" fmla="*/ 17 w 137"/>
                <a:gd name="T11" fmla="*/ 240 h 240"/>
                <a:gd name="T12" fmla="*/ 0 w 137"/>
                <a:gd name="T13" fmla="*/ 17 h 240"/>
                <a:gd name="T14" fmla="*/ 49 w 137"/>
                <a:gd name="T15" fmla="*/ 37 h 240"/>
                <a:gd name="T16" fmla="*/ 95 w 137"/>
                <a:gd name="T17" fmla="*/ 105 h 240"/>
                <a:gd name="T18" fmla="*/ 86 w 137"/>
                <a:gd name="T19" fmla="*/ 5 h 240"/>
                <a:gd name="T20" fmla="*/ 110 w 137"/>
                <a:gd name="T21" fmla="*/ 0 h 240"/>
                <a:gd name="T22" fmla="*/ 137 w 137"/>
                <a:gd name="T23" fmla="*/ 2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40">
                  <a:moveTo>
                    <a:pt x="137" y="221"/>
                  </a:moveTo>
                  <a:cubicBezTo>
                    <a:pt x="127" y="223"/>
                    <a:pt x="120" y="224"/>
                    <a:pt x="112" y="226"/>
                  </a:cubicBezTo>
                  <a:cubicBezTo>
                    <a:pt x="87" y="179"/>
                    <a:pt x="63" y="132"/>
                    <a:pt x="38" y="85"/>
                  </a:cubicBezTo>
                  <a:cubicBezTo>
                    <a:pt x="37" y="85"/>
                    <a:pt x="36" y="86"/>
                    <a:pt x="35" y="86"/>
                  </a:cubicBezTo>
                  <a:cubicBezTo>
                    <a:pt x="39" y="136"/>
                    <a:pt x="42" y="185"/>
                    <a:pt x="46" y="237"/>
                  </a:cubicBezTo>
                  <a:cubicBezTo>
                    <a:pt x="36" y="238"/>
                    <a:pt x="28" y="238"/>
                    <a:pt x="17" y="240"/>
                  </a:cubicBezTo>
                  <a:cubicBezTo>
                    <a:pt x="11" y="164"/>
                    <a:pt x="5" y="91"/>
                    <a:pt x="0" y="17"/>
                  </a:cubicBezTo>
                  <a:cubicBezTo>
                    <a:pt x="33" y="10"/>
                    <a:pt x="33" y="10"/>
                    <a:pt x="49" y="37"/>
                  </a:cubicBezTo>
                  <a:cubicBezTo>
                    <a:pt x="63" y="60"/>
                    <a:pt x="77" y="83"/>
                    <a:pt x="95" y="105"/>
                  </a:cubicBezTo>
                  <a:cubicBezTo>
                    <a:pt x="92" y="72"/>
                    <a:pt x="89" y="39"/>
                    <a:pt x="86" y="5"/>
                  </a:cubicBezTo>
                  <a:cubicBezTo>
                    <a:pt x="94" y="3"/>
                    <a:pt x="101" y="2"/>
                    <a:pt x="110" y="0"/>
                  </a:cubicBezTo>
                  <a:cubicBezTo>
                    <a:pt x="119" y="73"/>
                    <a:pt x="128" y="146"/>
                    <a:pt x="13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4"/>
            <p:cNvSpPr>
              <a:spLocks noEditPoints="1"/>
            </p:cNvSpPr>
            <p:nvPr/>
          </p:nvSpPr>
          <p:spPr bwMode="auto">
            <a:xfrm>
              <a:off x="14103124" y="4878387"/>
              <a:ext cx="720725" cy="762000"/>
            </a:xfrm>
            <a:custGeom>
              <a:avLst/>
              <a:gdLst>
                <a:gd name="T0" fmla="*/ 124 w 228"/>
                <a:gd name="T1" fmla="*/ 122 h 241"/>
                <a:gd name="T2" fmla="*/ 104 w 228"/>
                <a:gd name="T3" fmla="*/ 142 h 241"/>
                <a:gd name="T4" fmla="*/ 158 w 228"/>
                <a:gd name="T5" fmla="*/ 216 h 241"/>
                <a:gd name="T6" fmla="*/ 135 w 228"/>
                <a:gd name="T7" fmla="*/ 241 h 241"/>
                <a:gd name="T8" fmla="*/ 0 w 228"/>
                <a:gd name="T9" fmla="*/ 51 h 241"/>
                <a:gd name="T10" fmla="*/ 49 w 228"/>
                <a:gd name="T11" fmla="*/ 16 h 241"/>
                <a:gd name="T12" fmla="*/ 122 w 228"/>
                <a:gd name="T13" fmla="*/ 15 h 241"/>
                <a:gd name="T14" fmla="*/ 148 w 228"/>
                <a:gd name="T15" fmla="*/ 87 h 241"/>
                <a:gd name="T16" fmla="*/ 159 w 228"/>
                <a:gd name="T17" fmla="*/ 115 h 241"/>
                <a:gd name="T18" fmla="*/ 228 w 228"/>
                <a:gd name="T19" fmla="*/ 169 h 241"/>
                <a:gd name="T20" fmla="*/ 186 w 228"/>
                <a:gd name="T21" fmla="*/ 174 h 241"/>
                <a:gd name="T22" fmla="*/ 124 w 228"/>
                <a:gd name="T23" fmla="*/ 122 h 241"/>
                <a:gd name="T24" fmla="*/ 85 w 228"/>
                <a:gd name="T25" fmla="*/ 113 h 241"/>
                <a:gd name="T26" fmla="*/ 117 w 228"/>
                <a:gd name="T27" fmla="*/ 72 h 241"/>
                <a:gd name="T28" fmla="*/ 90 w 228"/>
                <a:gd name="T29" fmla="*/ 39 h 241"/>
                <a:gd name="T30" fmla="*/ 41 w 228"/>
                <a:gd name="T31" fmla="*/ 55 h 241"/>
                <a:gd name="T32" fmla="*/ 85 w 228"/>
                <a:gd name="T3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41">
                  <a:moveTo>
                    <a:pt x="124" y="122"/>
                  </a:moveTo>
                  <a:cubicBezTo>
                    <a:pt x="116" y="129"/>
                    <a:pt x="111" y="135"/>
                    <a:pt x="104" y="142"/>
                  </a:cubicBezTo>
                  <a:cubicBezTo>
                    <a:pt x="122" y="167"/>
                    <a:pt x="140" y="191"/>
                    <a:pt x="158" y="216"/>
                  </a:cubicBezTo>
                  <a:cubicBezTo>
                    <a:pt x="150" y="225"/>
                    <a:pt x="143" y="232"/>
                    <a:pt x="135" y="241"/>
                  </a:cubicBezTo>
                  <a:cubicBezTo>
                    <a:pt x="90" y="177"/>
                    <a:pt x="46" y="115"/>
                    <a:pt x="0" y="51"/>
                  </a:cubicBezTo>
                  <a:cubicBezTo>
                    <a:pt x="17" y="39"/>
                    <a:pt x="33" y="27"/>
                    <a:pt x="49" y="16"/>
                  </a:cubicBezTo>
                  <a:cubicBezTo>
                    <a:pt x="73" y="1"/>
                    <a:pt x="97" y="0"/>
                    <a:pt x="122" y="15"/>
                  </a:cubicBezTo>
                  <a:cubicBezTo>
                    <a:pt x="150" y="33"/>
                    <a:pt x="153" y="60"/>
                    <a:pt x="148" y="87"/>
                  </a:cubicBezTo>
                  <a:cubicBezTo>
                    <a:pt x="145" y="101"/>
                    <a:pt x="150" y="107"/>
                    <a:pt x="159" y="115"/>
                  </a:cubicBezTo>
                  <a:cubicBezTo>
                    <a:pt x="183" y="132"/>
                    <a:pt x="205" y="151"/>
                    <a:pt x="228" y="169"/>
                  </a:cubicBezTo>
                  <a:cubicBezTo>
                    <a:pt x="208" y="191"/>
                    <a:pt x="208" y="191"/>
                    <a:pt x="186" y="174"/>
                  </a:cubicBezTo>
                  <a:cubicBezTo>
                    <a:pt x="166" y="157"/>
                    <a:pt x="145" y="140"/>
                    <a:pt x="124" y="122"/>
                  </a:cubicBezTo>
                  <a:close/>
                  <a:moveTo>
                    <a:pt x="85" y="113"/>
                  </a:moveTo>
                  <a:cubicBezTo>
                    <a:pt x="102" y="103"/>
                    <a:pt x="118" y="94"/>
                    <a:pt x="117" y="72"/>
                  </a:cubicBezTo>
                  <a:cubicBezTo>
                    <a:pt x="116" y="55"/>
                    <a:pt x="104" y="45"/>
                    <a:pt x="90" y="39"/>
                  </a:cubicBezTo>
                  <a:cubicBezTo>
                    <a:pt x="70" y="30"/>
                    <a:pt x="56" y="40"/>
                    <a:pt x="41" y="55"/>
                  </a:cubicBezTo>
                  <a:cubicBezTo>
                    <a:pt x="55" y="74"/>
                    <a:pt x="69" y="93"/>
                    <a:pt x="8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5"/>
            <p:cNvSpPr/>
            <p:nvPr/>
          </p:nvSpPr>
          <p:spPr bwMode="auto">
            <a:xfrm>
              <a:off x="9386661" y="3990975"/>
              <a:ext cx="820738" cy="669925"/>
            </a:xfrm>
            <a:custGeom>
              <a:avLst/>
              <a:gdLst>
                <a:gd name="T0" fmla="*/ 108 w 260"/>
                <a:gd name="T1" fmla="*/ 81 h 212"/>
                <a:gd name="T2" fmla="*/ 12 w 260"/>
                <a:gd name="T3" fmla="*/ 129 h 212"/>
                <a:gd name="T4" fmla="*/ 0 w 260"/>
                <a:gd name="T5" fmla="*/ 106 h 212"/>
                <a:gd name="T6" fmla="*/ 204 w 260"/>
                <a:gd name="T7" fmla="*/ 0 h 212"/>
                <a:gd name="T8" fmla="*/ 217 w 260"/>
                <a:gd name="T9" fmla="*/ 24 h 212"/>
                <a:gd name="T10" fmla="*/ 131 w 260"/>
                <a:gd name="T11" fmla="*/ 69 h 212"/>
                <a:gd name="T12" fmla="*/ 161 w 260"/>
                <a:gd name="T13" fmla="*/ 126 h 212"/>
                <a:gd name="T14" fmla="*/ 247 w 260"/>
                <a:gd name="T15" fmla="*/ 84 h 212"/>
                <a:gd name="T16" fmla="*/ 260 w 260"/>
                <a:gd name="T17" fmla="*/ 107 h 212"/>
                <a:gd name="T18" fmla="*/ 55 w 260"/>
                <a:gd name="T19" fmla="*/ 212 h 212"/>
                <a:gd name="T20" fmla="*/ 42 w 260"/>
                <a:gd name="T21" fmla="*/ 189 h 212"/>
                <a:gd name="T22" fmla="*/ 138 w 260"/>
                <a:gd name="T23" fmla="*/ 139 h 212"/>
                <a:gd name="T24" fmla="*/ 108 w 260"/>
                <a:gd name="T25" fmla="*/ 8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212">
                  <a:moveTo>
                    <a:pt x="108" y="81"/>
                  </a:moveTo>
                  <a:cubicBezTo>
                    <a:pt x="75" y="97"/>
                    <a:pt x="44" y="113"/>
                    <a:pt x="12" y="129"/>
                  </a:cubicBezTo>
                  <a:cubicBezTo>
                    <a:pt x="8" y="121"/>
                    <a:pt x="4" y="114"/>
                    <a:pt x="0" y="106"/>
                  </a:cubicBezTo>
                  <a:cubicBezTo>
                    <a:pt x="68" y="70"/>
                    <a:pt x="135" y="36"/>
                    <a:pt x="204" y="0"/>
                  </a:cubicBezTo>
                  <a:cubicBezTo>
                    <a:pt x="208" y="9"/>
                    <a:pt x="212" y="16"/>
                    <a:pt x="217" y="24"/>
                  </a:cubicBezTo>
                  <a:cubicBezTo>
                    <a:pt x="188" y="39"/>
                    <a:pt x="160" y="54"/>
                    <a:pt x="131" y="69"/>
                  </a:cubicBezTo>
                  <a:cubicBezTo>
                    <a:pt x="141" y="88"/>
                    <a:pt x="151" y="106"/>
                    <a:pt x="161" y="126"/>
                  </a:cubicBezTo>
                  <a:cubicBezTo>
                    <a:pt x="190" y="112"/>
                    <a:pt x="217" y="99"/>
                    <a:pt x="247" y="84"/>
                  </a:cubicBezTo>
                  <a:cubicBezTo>
                    <a:pt x="251" y="91"/>
                    <a:pt x="255" y="99"/>
                    <a:pt x="260" y="107"/>
                  </a:cubicBezTo>
                  <a:cubicBezTo>
                    <a:pt x="191" y="142"/>
                    <a:pt x="124" y="177"/>
                    <a:pt x="55" y="212"/>
                  </a:cubicBezTo>
                  <a:cubicBezTo>
                    <a:pt x="51" y="205"/>
                    <a:pt x="47" y="198"/>
                    <a:pt x="42" y="189"/>
                  </a:cubicBezTo>
                  <a:cubicBezTo>
                    <a:pt x="74" y="172"/>
                    <a:pt x="105" y="156"/>
                    <a:pt x="138" y="139"/>
                  </a:cubicBezTo>
                  <a:cubicBezTo>
                    <a:pt x="127" y="119"/>
                    <a:pt x="118" y="101"/>
                    <a:pt x="10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6"/>
            <p:cNvSpPr>
              <a:spLocks noEditPoints="1"/>
            </p:cNvSpPr>
            <p:nvPr/>
          </p:nvSpPr>
          <p:spPr bwMode="auto">
            <a:xfrm>
              <a:off x="10480449" y="5126037"/>
              <a:ext cx="615950" cy="741363"/>
            </a:xfrm>
            <a:custGeom>
              <a:avLst/>
              <a:gdLst>
                <a:gd name="T0" fmla="*/ 0 w 195"/>
                <a:gd name="T1" fmla="*/ 167 h 235"/>
                <a:gd name="T2" fmla="*/ 160 w 195"/>
                <a:gd name="T3" fmla="*/ 0 h 235"/>
                <a:gd name="T4" fmla="*/ 195 w 195"/>
                <a:gd name="T5" fmla="*/ 22 h 235"/>
                <a:gd name="T6" fmla="*/ 107 w 195"/>
                <a:gd name="T7" fmla="*/ 235 h 235"/>
                <a:gd name="T8" fmla="*/ 79 w 195"/>
                <a:gd name="T9" fmla="*/ 219 h 235"/>
                <a:gd name="T10" fmla="*/ 98 w 195"/>
                <a:gd name="T11" fmla="*/ 178 h 235"/>
                <a:gd name="T12" fmla="*/ 90 w 195"/>
                <a:gd name="T13" fmla="*/ 145 h 235"/>
                <a:gd name="T14" fmla="*/ 70 w 195"/>
                <a:gd name="T15" fmla="*/ 131 h 235"/>
                <a:gd name="T16" fmla="*/ 25 w 195"/>
                <a:gd name="T17" fmla="*/ 187 h 235"/>
                <a:gd name="T18" fmla="*/ 0 w 195"/>
                <a:gd name="T19" fmla="*/ 167 h 235"/>
                <a:gd name="T20" fmla="*/ 121 w 195"/>
                <a:gd name="T21" fmla="*/ 127 h 235"/>
                <a:gd name="T22" fmla="*/ 154 w 195"/>
                <a:gd name="T23" fmla="*/ 50 h 235"/>
                <a:gd name="T24" fmla="*/ 95 w 195"/>
                <a:gd name="T25" fmla="*/ 108 h 235"/>
                <a:gd name="T26" fmla="*/ 121 w 195"/>
                <a:gd name="T27" fmla="*/ 1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35">
                  <a:moveTo>
                    <a:pt x="0" y="167"/>
                  </a:moveTo>
                  <a:cubicBezTo>
                    <a:pt x="54" y="111"/>
                    <a:pt x="107" y="56"/>
                    <a:pt x="160" y="0"/>
                  </a:cubicBezTo>
                  <a:cubicBezTo>
                    <a:pt x="173" y="8"/>
                    <a:pt x="183" y="14"/>
                    <a:pt x="195" y="22"/>
                  </a:cubicBezTo>
                  <a:cubicBezTo>
                    <a:pt x="166" y="92"/>
                    <a:pt x="137" y="163"/>
                    <a:pt x="107" y="235"/>
                  </a:cubicBezTo>
                  <a:cubicBezTo>
                    <a:pt x="97" y="230"/>
                    <a:pt x="89" y="225"/>
                    <a:pt x="79" y="219"/>
                  </a:cubicBezTo>
                  <a:cubicBezTo>
                    <a:pt x="85" y="205"/>
                    <a:pt x="90" y="191"/>
                    <a:pt x="98" y="178"/>
                  </a:cubicBezTo>
                  <a:cubicBezTo>
                    <a:pt x="107" y="163"/>
                    <a:pt x="106" y="153"/>
                    <a:pt x="90" y="145"/>
                  </a:cubicBezTo>
                  <a:cubicBezTo>
                    <a:pt x="84" y="142"/>
                    <a:pt x="79" y="137"/>
                    <a:pt x="70" y="131"/>
                  </a:cubicBezTo>
                  <a:cubicBezTo>
                    <a:pt x="55" y="149"/>
                    <a:pt x="40" y="168"/>
                    <a:pt x="25" y="187"/>
                  </a:cubicBezTo>
                  <a:cubicBezTo>
                    <a:pt x="12" y="177"/>
                    <a:pt x="5" y="171"/>
                    <a:pt x="0" y="167"/>
                  </a:cubicBezTo>
                  <a:close/>
                  <a:moveTo>
                    <a:pt x="121" y="127"/>
                  </a:moveTo>
                  <a:cubicBezTo>
                    <a:pt x="132" y="100"/>
                    <a:pt x="143" y="76"/>
                    <a:pt x="154" y="50"/>
                  </a:cubicBezTo>
                  <a:cubicBezTo>
                    <a:pt x="133" y="71"/>
                    <a:pt x="115" y="89"/>
                    <a:pt x="95" y="108"/>
                  </a:cubicBezTo>
                  <a:cubicBezTo>
                    <a:pt x="103" y="114"/>
                    <a:pt x="111" y="119"/>
                    <a:pt x="12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87"/>
            <p:cNvSpPr/>
            <p:nvPr/>
          </p:nvSpPr>
          <p:spPr bwMode="auto">
            <a:xfrm>
              <a:off x="11399611" y="5441950"/>
              <a:ext cx="520700" cy="785813"/>
            </a:xfrm>
            <a:custGeom>
              <a:avLst/>
              <a:gdLst>
                <a:gd name="T0" fmla="*/ 110 w 165"/>
                <a:gd name="T1" fmla="*/ 156 h 249"/>
                <a:gd name="T2" fmla="*/ 76 w 165"/>
                <a:gd name="T3" fmla="*/ 143 h 249"/>
                <a:gd name="T4" fmla="*/ 83 w 165"/>
                <a:gd name="T5" fmla="*/ 120 h 249"/>
                <a:gd name="T6" fmla="*/ 141 w 165"/>
                <a:gd name="T7" fmla="*/ 139 h 249"/>
                <a:gd name="T8" fmla="*/ 107 w 165"/>
                <a:gd name="T9" fmla="*/ 249 h 249"/>
                <a:gd name="T10" fmla="*/ 83 w 165"/>
                <a:gd name="T11" fmla="*/ 227 h 249"/>
                <a:gd name="T12" fmla="*/ 11 w 165"/>
                <a:gd name="T13" fmla="*/ 147 h 249"/>
                <a:gd name="T14" fmla="*/ 47 w 165"/>
                <a:gd name="T15" fmla="*/ 47 h 249"/>
                <a:gd name="T16" fmla="*/ 93 w 165"/>
                <a:gd name="T17" fmla="*/ 12 h 249"/>
                <a:gd name="T18" fmla="*/ 162 w 165"/>
                <a:gd name="T19" fmla="*/ 55 h 249"/>
                <a:gd name="T20" fmla="*/ 165 w 165"/>
                <a:gd name="T21" fmla="*/ 93 h 249"/>
                <a:gd name="T22" fmla="*/ 134 w 165"/>
                <a:gd name="T23" fmla="*/ 90 h 249"/>
                <a:gd name="T24" fmla="*/ 134 w 165"/>
                <a:gd name="T25" fmla="*/ 69 h 249"/>
                <a:gd name="T26" fmla="*/ 115 w 165"/>
                <a:gd name="T27" fmla="*/ 38 h 249"/>
                <a:gd name="T28" fmla="*/ 74 w 165"/>
                <a:gd name="T29" fmla="*/ 54 h 249"/>
                <a:gd name="T30" fmla="*/ 38 w 165"/>
                <a:gd name="T31" fmla="*/ 159 h 249"/>
                <a:gd name="T32" fmla="*/ 64 w 165"/>
                <a:gd name="T33" fmla="*/ 205 h 249"/>
                <a:gd name="T34" fmla="*/ 104 w 165"/>
                <a:gd name="T35" fmla="*/ 175 h 249"/>
                <a:gd name="T36" fmla="*/ 110 w 165"/>
                <a:gd name="T37" fmla="*/ 1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249">
                  <a:moveTo>
                    <a:pt x="110" y="156"/>
                  </a:moveTo>
                  <a:cubicBezTo>
                    <a:pt x="99" y="151"/>
                    <a:pt x="88" y="147"/>
                    <a:pt x="76" y="143"/>
                  </a:cubicBezTo>
                  <a:cubicBezTo>
                    <a:pt x="78" y="136"/>
                    <a:pt x="80" y="129"/>
                    <a:pt x="83" y="120"/>
                  </a:cubicBezTo>
                  <a:cubicBezTo>
                    <a:pt x="102" y="126"/>
                    <a:pt x="121" y="132"/>
                    <a:pt x="141" y="139"/>
                  </a:cubicBezTo>
                  <a:cubicBezTo>
                    <a:pt x="130" y="175"/>
                    <a:pt x="119" y="210"/>
                    <a:pt x="107" y="249"/>
                  </a:cubicBezTo>
                  <a:cubicBezTo>
                    <a:pt x="97" y="241"/>
                    <a:pt x="91" y="234"/>
                    <a:pt x="83" y="227"/>
                  </a:cubicBezTo>
                  <a:cubicBezTo>
                    <a:pt x="36" y="234"/>
                    <a:pt x="0" y="200"/>
                    <a:pt x="11" y="147"/>
                  </a:cubicBezTo>
                  <a:cubicBezTo>
                    <a:pt x="18" y="112"/>
                    <a:pt x="31" y="78"/>
                    <a:pt x="47" y="47"/>
                  </a:cubicBezTo>
                  <a:cubicBezTo>
                    <a:pt x="56" y="31"/>
                    <a:pt x="76" y="18"/>
                    <a:pt x="93" y="12"/>
                  </a:cubicBezTo>
                  <a:cubicBezTo>
                    <a:pt x="127" y="0"/>
                    <a:pt x="154" y="19"/>
                    <a:pt x="162" y="55"/>
                  </a:cubicBezTo>
                  <a:cubicBezTo>
                    <a:pt x="164" y="66"/>
                    <a:pt x="164" y="78"/>
                    <a:pt x="165" y="93"/>
                  </a:cubicBezTo>
                  <a:cubicBezTo>
                    <a:pt x="153" y="92"/>
                    <a:pt x="144" y="91"/>
                    <a:pt x="134" y="90"/>
                  </a:cubicBezTo>
                  <a:cubicBezTo>
                    <a:pt x="134" y="82"/>
                    <a:pt x="134" y="76"/>
                    <a:pt x="134" y="69"/>
                  </a:cubicBezTo>
                  <a:cubicBezTo>
                    <a:pt x="134" y="55"/>
                    <a:pt x="130" y="42"/>
                    <a:pt x="115" y="38"/>
                  </a:cubicBezTo>
                  <a:cubicBezTo>
                    <a:pt x="98" y="34"/>
                    <a:pt x="80" y="38"/>
                    <a:pt x="74" y="54"/>
                  </a:cubicBezTo>
                  <a:cubicBezTo>
                    <a:pt x="60" y="88"/>
                    <a:pt x="48" y="123"/>
                    <a:pt x="38" y="159"/>
                  </a:cubicBezTo>
                  <a:cubicBezTo>
                    <a:pt x="33" y="181"/>
                    <a:pt x="46" y="201"/>
                    <a:pt x="64" y="205"/>
                  </a:cubicBezTo>
                  <a:cubicBezTo>
                    <a:pt x="80" y="210"/>
                    <a:pt x="96" y="198"/>
                    <a:pt x="104" y="175"/>
                  </a:cubicBezTo>
                  <a:cubicBezTo>
                    <a:pt x="107" y="170"/>
                    <a:pt x="108" y="164"/>
                    <a:pt x="110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88"/>
            <p:cNvSpPr/>
            <p:nvPr/>
          </p:nvSpPr>
          <p:spPr bwMode="auto">
            <a:xfrm>
              <a:off x="12312424" y="5551487"/>
              <a:ext cx="412750" cy="714375"/>
            </a:xfrm>
            <a:custGeom>
              <a:avLst/>
              <a:gdLst>
                <a:gd name="T0" fmla="*/ 1 w 131"/>
                <a:gd name="T1" fmla="*/ 0 h 226"/>
                <a:gd name="T2" fmla="*/ 30 w 131"/>
                <a:gd name="T3" fmla="*/ 0 h 226"/>
                <a:gd name="T4" fmla="*/ 30 w 131"/>
                <a:gd name="T5" fmla="*/ 98 h 226"/>
                <a:gd name="T6" fmla="*/ 28 w 131"/>
                <a:gd name="T7" fmla="*/ 164 h 226"/>
                <a:gd name="T8" fmla="*/ 68 w 131"/>
                <a:gd name="T9" fmla="*/ 199 h 226"/>
                <a:gd name="T10" fmla="*/ 97 w 131"/>
                <a:gd name="T11" fmla="*/ 163 h 226"/>
                <a:gd name="T12" fmla="*/ 102 w 131"/>
                <a:gd name="T13" fmla="*/ 15 h 226"/>
                <a:gd name="T14" fmla="*/ 103 w 131"/>
                <a:gd name="T15" fmla="*/ 4 h 226"/>
                <a:gd name="T16" fmla="*/ 131 w 131"/>
                <a:gd name="T17" fmla="*/ 4 h 226"/>
                <a:gd name="T18" fmla="*/ 123 w 131"/>
                <a:gd name="T19" fmla="*/ 176 h 226"/>
                <a:gd name="T20" fmla="*/ 64 w 131"/>
                <a:gd name="T21" fmla="*/ 226 h 226"/>
                <a:gd name="T22" fmla="*/ 1 w 131"/>
                <a:gd name="T23" fmla="*/ 172 h 226"/>
                <a:gd name="T24" fmla="*/ 1 w 131"/>
                <a:gd name="T2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226">
                  <a:moveTo>
                    <a:pt x="1" y="0"/>
                  </a:moveTo>
                  <a:cubicBezTo>
                    <a:pt x="14" y="0"/>
                    <a:pt x="22" y="0"/>
                    <a:pt x="30" y="0"/>
                  </a:cubicBezTo>
                  <a:cubicBezTo>
                    <a:pt x="30" y="33"/>
                    <a:pt x="30" y="66"/>
                    <a:pt x="30" y="98"/>
                  </a:cubicBezTo>
                  <a:cubicBezTo>
                    <a:pt x="30" y="120"/>
                    <a:pt x="28" y="142"/>
                    <a:pt x="28" y="164"/>
                  </a:cubicBezTo>
                  <a:cubicBezTo>
                    <a:pt x="28" y="189"/>
                    <a:pt x="44" y="201"/>
                    <a:pt x="68" y="199"/>
                  </a:cubicBezTo>
                  <a:cubicBezTo>
                    <a:pt x="86" y="197"/>
                    <a:pt x="96" y="186"/>
                    <a:pt x="97" y="163"/>
                  </a:cubicBezTo>
                  <a:cubicBezTo>
                    <a:pt x="99" y="114"/>
                    <a:pt x="100" y="65"/>
                    <a:pt x="102" y="15"/>
                  </a:cubicBezTo>
                  <a:cubicBezTo>
                    <a:pt x="102" y="12"/>
                    <a:pt x="103" y="9"/>
                    <a:pt x="103" y="4"/>
                  </a:cubicBezTo>
                  <a:cubicBezTo>
                    <a:pt x="112" y="4"/>
                    <a:pt x="121" y="4"/>
                    <a:pt x="131" y="4"/>
                  </a:cubicBezTo>
                  <a:cubicBezTo>
                    <a:pt x="129" y="62"/>
                    <a:pt x="127" y="119"/>
                    <a:pt x="123" y="176"/>
                  </a:cubicBezTo>
                  <a:cubicBezTo>
                    <a:pt x="121" y="206"/>
                    <a:pt x="95" y="226"/>
                    <a:pt x="64" y="226"/>
                  </a:cubicBezTo>
                  <a:cubicBezTo>
                    <a:pt x="28" y="225"/>
                    <a:pt x="2" y="205"/>
                    <a:pt x="1" y="172"/>
                  </a:cubicBezTo>
                  <a:cubicBezTo>
                    <a:pt x="0" y="115"/>
                    <a:pt x="1" y="5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9"/>
            <p:cNvSpPr/>
            <p:nvPr/>
          </p:nvSpPr>
          <p:spPr bwMode="auto">
            <a:xfrm>
              <a:off x="9635899" y="4373562"/>
              <a:ext cx="825500" cy="698500"/>
            </a:xfrm>
            <a:custGeom>
              <a:avLst/>
              <a:gdLst>
                <a:gd name="T0" fmla="*/ 192 w 261"/>
                <a:gd name="T1" fmla="*/ 0 h 221"/>
                <a:gd name="T2" fmla="*/ 261 w 261"/>
                <a:gd name="T3" fmla="*/ 96 h 221"/>
                <a:gd name="T4" fmla="*/ 240 w 261"/>
                <a:gd name="T5" fmla="*/ 110 h 221"/>
                <a:gd name="T6" fmla="*/ 196 w 261"/>
                <a:gd name="T7" fmla="*/ 49 h 221"/>
                <a:gd name="T8" fmla="*/ 175 w 261"/>
                <a:gd name="T9" fmla="*/ 44 h 221"/>
                <a:gd name="T10" fmla="*/ 128 w 261"/>
                <a:gd name="T11" fmla="*/ 73 h 221"/>
                <a:gd name="T12" fmla="*/ 175 w 261"/>
                <a:gd name="T13" fmla="*/ 140 h 221"/>
                <a:gd name="T14" fmla="*/ 156 w 261"/>
                <a:gd name="T15" fmla="*/ 155 h 221"/>
                <a:gd name="T16" fmla="*/ 106 w 261"/>
                <a:gd name="T17" fmla="*/ 87 h 221"/>
                <a:gd name="T18" fmla="*/ 38 w 261"/>
                <a:gd name="T19" fmla="*/ 129 h 221"/>
                <a:gd name="T20" fmla="*/ 93 w 261"/>
                <a:gd name="T21" fmla="*/ 207 h 221"/>
                <a:gd name="T22" fmla="*/ 73 w 261"/>
                <a:gd name="T23" fmla="*/ 221 h 221"/>
                <a:gd name="T24" fmla="*/ 0 w 261"/>
                <a:gd name="T25" fmla="*/ 120 h 221"/>
                <a:gd name="T26" fmla="*/ 192 w 261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221">
                  <a:moveTo>
                    <a:pt x="192" y="0"/>
                  </a:moveTo>
                  <a:cubicBezTo>
                    <a:pt x="215" y="32"/>
                    <a:pt x="237" y="63"/>
                    <a:pt x="261" y="96"/>
                  </a:cubicBezTo>
                  <a:cubicBezTo>
                    <a:pt x="254" y="101"/>
                    <a:pt x="248" y="105"/>
                    <a:pt x="240" y="110"/>
                  </a:cubicBezTo>
                  <a:cubicBezTo>
                    <a:pt x="225" y="89"/>
                    <a:pt x="210" y="69"/>
                    <a:pt x="196" y="49"/>
                  </a:cubicBezTo>
                  <a:cubicBezTo>
                    <a:pt x="190" y="39"/>
                    <a:pt x="184" y="38"/>
                    <a:pt x="175" y="44"/>
                  </a:cubicBezTo>
                  <a:cubicBezTo>
                    <a:pt x="160" y="54"/>
                    <a:pt x="145" y="63"/>
                    <a:pt x="128" y="73"/>
                  </a:cubicBezTo>
                  <a:cubicBezTo>
                    <a:pt x="144" y="96"/>
                    <a:pt x="159" y="117"/>
                    <a:pt x="175" y="140"/>
                  </a:cubicBezTo>
                  <a:cubicBezTo>
                    <a:pt x="169" y="145"/>
                    <a:pt x="164" y="149"/>
                    <a:pt x="156" y="155"/>
                  </a:cubicBezTo>
                  <a:cubicBezTo>
                    <a:pt x="139" y="132"/>
                    <a:pt x="122" y="109"/>
                    <a:pt x="106" y="87"/>
                  </a:cubicBezTo>
                  <a:cubicBezTo>
                    <a:pt x="83" y="101"/>
                    <a:pt x="62" y="114"/>
                    <a:pt x="38" y="129"/>
                  </a:cubicBezTo>
                  <a:cubicBezTo>
                    <a:pt x="56" y="154"/>
                    <a:pt x="74" y="180"/>
                    <a:pt x="93" y="207"/>
                  </a:cubicBezTo>
                  <a:cubicBezTo>
                    <a:pt x="87" y="211"/>
                    <a:pt x="81" y="216"/>
                    <a:pt x="73" y="221"/>
                  </a:cubicBezTo>
                  <a:cubicBezTo>
                    <a:pt x="49" y="188"/>
                    <a:pt x="25" y="155"/>
                    <a:pt x="0" y="120"/>
                  </a:cubicBezTo>
                  <a:cubicBezTo>
                    <a:pt x="64" y="80"/>
                    <a:pt x="128" y="4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0"/>
            <p:cNvSpPr/>
            <p:nvPr/>
          </p:nvSpPr>
          <p:spPr bwMode="auto">
            <a:xfrm>
              <a:off x="13347474" y="5267325"/>
              <a:ext cx="487363" cy="777875"/>
            </a:xfrm>
            <a:custGeom>
              <a:avLst/>
              <a:gdLst>
                <a:gd name="T0" fmla="*/ 117 w 154"/>
                <a:gd name="T1" fmla="*/ 0 h 246"/>
                <a:gd name="T2" fmla="*/ 135 w 154"/>
                <a:gd name="T3" fmla="*/ 115 h 246"/>
                <a:gd name="T4" fmla="*/ 149 w 154"/>
                <a:gd name="T5" fmla="*/ 208 h 246"/>
                <a:gd name="T6" fmla="*/ 124 w 154"/>
                <a:gd name="T7" fmla="*/ 246 h 246"/>
                <a:gd name="T8" fmla="*/ 0 w 154"/>
                <a:gd name="T9" fmla="*/ 48 h 246"/>
                <a:gd name="T10" fmla="*/ 27 w 154"/>
                <a:gd name="T11" fmla="*/ 36 h 246"/>
                <a:gd name="T12" fmla="*/ 108 w 154"/>
                <a:gd name="T13" fmla="*/ 162 h 246"/>
                <a:gd name="T14" fmla="*/ 112 w 154"/>
                <a:gd name="T15" fmla="*/ 160 h 246"/>
                <a:gd name="T16" fmla="*/ 99 w 154"/>
                <a:gd name="T17" fmla="*/ 70 h 246"/>
                <a:gd name="T18" fmla="*/ 92 w 154"/>
                <a:gd name="T19" fmla="*/ 28 h 246"/>
                <a:gd name="T20" fmla="*/ 117 w 154"/>
                <a:gd name="T2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46">
                  <a:moveTo>
                    <a:pt x="117" y="0"/>
                  </a:moveTo>
                  <a:cubicBezTo>
                    <a:pt x="123" y="39"/>
                    <a:pt x="129" y="77"/>
                    <a:pt x="135" y="115"/>
                  </a:cubicBezTo>
                  <a:cubicBezTo>
                    <a:pt x="140" y="146"/>
                    <a:pt x="144" y="177"/>
                    <a:pt x="149" y="208"/>
                  </a:cubicBezTo>
                  <a:cubicBezTo>
                    <a:pt x="153" y="236"/>
                    <a:pt x="154" y="236"/>
                    <a:pt x="124" y="246"/>
                  </a:cubicBezTo>
                  <a:cubicBezTo>
                    <a:pt x="83" y="181"/>
                    <a:pt x="42" y="115"/>
                    <a:pt x="0" y="48"/>
                  </a:cubicBezTo>
                  <a:cubicBezTo>
                    <a:pt x="9" y="44"/>
                    <a:pt x="17" y="40"/>
                    <a:pt x="27" y="36"/>
                  </a:cubicBezTo>
                  <a:cubicBezTo>
                    <a:pt x="54" y="78"/>
                    <a:pt x="81" y="120"/>
                    <a:pt x="108" y="162"/>
                  </a:cubicBezTo>
                  <a:cubicBezTo>
                    <a:pt x="109" y="161"/>
                    <a:pt x="111" y="161"/>
                    <a:pt x="112" y="160"/>
                  </a:cubicBezTo>
                  <a:cubicBezTo>
                    <a:pt x="108" y="130"/>
                    <a:pt x="103" y="100"/>
                    <a:pt x="99" y="70"/>
                  </a:cubicBezTo>
                  <a:cubicBezTo>
                    <a:pt x="97" y="56"/>
                    <a:pt x="94" y="42"/>
                    <a:pt x="92" y="28"/>
                  </a:cubicBezTo>
                  <a:cubicBezTo>
                    <a:pt x="90" y="7"/>
                    <a:pt x="91" y="7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91"/>
            <p:cNvSpPr/>
            <p:nvPr/>
          </p:nvSpPr>
          <p:spPr bwMode="auto">
            <a:xfrm>
              <a:off x="11237686" y="209550"/>
              <a:ext cx="533400" cy="842963"/>
            </a:xfrm>
            <a:custGeom>
              <a:avLst/>
              <a:gdLst>
                <a:gd name="T0" fmla="*/ 169 w 169"/>
                <a:gd name="T1" fmla="*/ 10 h 267"/>
                <a:gd name="T2" fmla="*/ 164 w 169"/>
                <a:gd name="T3" fmla="*/ 22 h 267"/>
                <a:gd name="T4" fmla="*/ 144 w 169"/>
                <a:gd name="T5" fmla="*/ 89 h 267"/>
                <a:gd name="T6" fmla="*/ 121 w 169"/>
                <a:gd name="T7" fmla="*/ 163 h 267"/>
                <a:gd name="T8" fmla="*/ 94 w 169"/>
                <a:gd name="T9" fmla="*/ 233 h 267"/>
                <a:gd name="T10" fmla="*/ 47 w 169"/>
                <a:gd name="T11" fmla="*/ 252 h 267"/>
                <a:gd name="T12" fmla="*/ 34 w 169"/>
                <a:gd name="T13" fmla="*/ 188 h 267"/>
                <a:gd name="T14" fmla="*/ 100 w 169"/>
                <a:gd name="T15" fmla="*/ 98 h 267"/>
                <a:gd name="T16" fmla="*/ 141 w 169"/>
                <a:gd name="T17" fmla="*/ 11 h 267"/>
                <a:gd name="T18" fmla="*/ 157 w 169"/>
                <a:gd name="T19" fmla="*/ 0 h 267"/>
                <a:gd name="T20" fmla="*/ 169 w 169"/>
                <a:gd name="T21" fmla="*/ 1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67">
                  <a:moveTo>
                    <a:pt x="169" y="10"/>
                  </a:moveTo>
                  <a:cubicBezTo>
                    <a:pt x="166" y="16"/>
                    <a:pt x="165" y="19"/>
                    <a:pt x="164" y="22"/>
                  </a:cubicBezTo>
                  <a:cubicBezTo>
                    <a:pt x="157" y="44"/>
                    <a:pt x="150" y="67"/>
                    <a:pt x="144" y="89"/>
                  </a:cubicBezTo>
                  <a:cubicBezTo>
                    <a:pt x="136" y="114"/>
                    <a:pt x="129" y="139"/>
                    <a:pt x="121" y="163"/>
                  </a:cubicBezTo>
                  <a:cubicBezTo>
                    <a:pt x="113" y="187"/>
                    <a:pt x="103" y="210"/>
                    <a:pt x="94" y="233"/>
                  </a:cubicBezTo>
                  <a:cubicBezTo>
                    <a:pt x="84" y="261"/>
                    <a:pt x="72" y="267"/>
                    <a:pt x="47" y="252"/>
                  </a:cubicBezTo>
                  <a:cubicBezTo>
                    <a:pt x="9" y="228"/>
                    <a:pt x="0" y="230"/>
                    <a:pt x="34" y="188"/>
                  </a:cubicBezTo>
                  <a:cubicBezTo>
                    <a:pt x="57" y="159"/>
                    <a:pt x="81" y="130"/>
                    <a:pt x="100" y="98"/>
                  </a:cubicBezTo>
                  <a:cubicBezTo>
                    <a:pt x="117" y="71"/>
                    <a:pt x="127" y="40"/>
                    <a:pt x="141" y="11"/>
                  </a:cubicBezTo>
                  <a:cubicBezTo>
                    <a:pt x="144" y="6"/>
                    <a:pt x="151" y="1"/>
                    <a:pt x="157" y="0"/>
                  </a:cubicBezTo>
                  <a:cubicBezTo>
                    <a:pt x="160" y="0"/>
                    <a:pt x="165" y="7"/>
                    <a:pt x="16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2"/>
            <p:cNvSpPr/>
            <p:nvPr/>
          </p:nvSpPr>
          <p:spPr bwMode="auto">
            <a:xfrm>
              <a:off x="14469836" y="4581525"/>
              <a:ext cx="693738" cy="644525"/>
            </a:xfrm>
            <a:custGeom>
              <a:avLst/>
              <a:gdLst>
                <a:gd name="T0" fmla="*/ 116 w 220"/>
                <a:gd name="T1" fmla="*/ 190 h 204"/>
                <a:gd name="T2" fmla="*/ 126 w 220"/>
                <a:gd name="T3" fmla="*/ 168 h 204"/>
                <a:gd name="T4" fmla="*/ 154 w 220"/>
                <a:gd name="T5" fmla="*/ 170 h 204"/>
                <a:gd name="T6" fmla="*/ 188 w 220"/>
                <a:gd name="T7" fmla="*/ 138 h 204"/>
                <a:gd name="T8" fmla="*/ 158 w 220"/>
                <a:gd name="T9" fmla="*/ 102 h 204"/>
                <a:gd name="T10" fmla="*/ 105 w 220"/>
                <a:gd name="T11" fmla="*/ 112 h 204"/>
                <a:gd name="T12" fmla="*/ 63 w 220"/>
                <a:gd name="T13" fmla="*/ 124 h 204"/>
                <a:gd name="T14" fmla="*/ 9 w 220"/>
                <a:gd name="T15" fmla="*/ 86 h 204"/>
                <a:gd name="T16" fmla="*/ 28 w 220"/>
                <a:gd name="T17" fmla="*/ 13 h 204"/>
                <a:gd name="T18" fmla="*/ 97 w 220"/>
                <a:gd name="T19" fmla="*/ 13 h 204"/>
                <a:gd name="T20" fmla="*/ 87 w 220"/>
                <a:gd name="T21" fmla="*/ 35 h 204"/>
                <a:gd name="T22" fmla="*/ 63 w 220"/>
                <a:gd name="T23" fmla="*/ 33 h 204"/>
                <a:gd name="T24" fmla="*/ 32 w 220"/>
                <a:gd name="T25" fmla="*/ 65 h 204"/>
                <a:gd name="T26" fmla="*/ 65 w 220"/>
                <a:gd name="T27" fmla="*/ 94 h 204"/>
                <a:gd name="T28" fmla="*/ 109 w 220"/>
                <a:gd name="T29" fmla="*/ 77 h 204"/>
                <a:gd name="T30" fmla="*/ 213 w 220"/>
                <a:gd name="T31" fmla="*/ 120 h 204"/>
                <a:gd name="T32" fmla="*/ 189 w 220"/>
                <a:gd name="T33" fmla="*/ 187 h 204"/>
                <a:gd name="T34" fmla="*/ 116 w 220"/>
                <a:gd name="T35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204">
                  <a:moveTo>
                    <a:pt x="116" y="190"/>
                  </a:moveTo>
                  <a:cubicBezTo>
                    <a:pt x="120" y="182"/>
                    <a:pt x="123" y="175"/>
                    <a:pt x="126" y="168"/>
                  </a:cubicBezTo>
                  <a:cubicBezTo>
                    <a:pt x="135" y="169"/>
                    <a:pt x="145" y="171"/>
                    <a:pt x="154" y="170"/>
                  </a:cubicBezTo>
                  <a:cubicBezTo>
                    <a:pt x="173" y="170"/>
                    <a:pt x="187" y="156"/>
                    <a:pt x="188" y="138"/>
                  </a:cubicBezTo>
                  <a:cubicBezTo>
                    <a:pt x="188" y="120"/>
                    <a:pt x="176" y="101"/>
                    <a:pt x="158" y="102"/>
                  </a:cubicBezTo>
                  <a:cubicBezTo>
                    <a:pt x="140" y="102"/>
                    <a:pt x="122" y="108"/>
                    <a:pt x="105" y="112"/>
                  </a:cubicBezTo>
                  <a:cubicBezTo>
                    <a:pt x="91" y="116"/>
                    <a:pt x="77" y="123"/>
                    <a:pt x="63" y="124"/>
                  </a:cubicBezTo>
                  <a:cubicBezTo>
                    <a:pt x="35" y="125"/>
                    <a:pt x="18" y="111"/>
                    <a:pt x="9" y="86"/>
                  </a:cubicBezTo>
                  <a:cubicBezTo>
                    <a:pt x="0" y="59"/>
                    <a:pt x="8" y="29"/>
                    <a:pt x="28" y="13"/>
                  </a:cubicBezTo>
                  <a:cubicBezTo>
                    <a:pt x="44" y="0"/>
                    <a:pt x="74" y="0"/>
                    <a:pt x="97" y="13"/>
                  </a:cubicBezTo>
                  <a:cubicBezTo>
                    <a:pt x="94" y="20"/>
                    <a:pt x="91" y="27"/>
                    <a:pt x="87" y="35"/>
                  </a:cubicBezTo>
                  <a:cubicBezTo>
                    <a:pt x="79" y="34"/>
                    <a:pt x="71" y="33"/>
                    <a:pt x="63" y="33"/>
                  </a:cubicBezTo>
                  <a:cubicBezTo>
                    <a:pt x="41" y="33"/>
                    <a:pt x="30" y="44"/>
                    <a:pt x="32" y="65"/>
                  </a:cubicBezTo>
                  <a:cubicBezTo>
                    <a:pt x="33" y="86"/>
                    <a:pt x="44" y="97"/>
                    <a:pt x="65" y="94"/>
                  </a:cubicBezTo>
                  <a:cubicBezTo>
                    <a:pt x="80" y="91"/>
                    <a:pt x="95" y="84"/>
                    <a:pt x="109" y="77"/>
                  </a:cubicBezTo>
                  <a:cubicBezTo>
                    <a:pt x="152" y="57"/>
                    <a:pt x="202" y="77"/>
                    <a:pt x="213" y="120"/>
                  </a:cubicBezTo>
                  <a:cubicBezTo>
                    <a:pt x="220" y="146"/>
                    <a:pt x="210" y="171"/>
                    <a:pt x="189" y="187"/>
                  </a:cubicBezTo>
                  <a:cubicBezTo>
                    <a:pt x="168" y="203"/>
                    <a:pt x="141" y="204"/>
                    <a:pt x="116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93"/>
            <p:cNvSpPr/>
            <p:nvPr/>
          </p:nvSpPr>
          <p:spPr bwMode="auto">
            <a:xfrm>
              <a:off x="13752286" y="5072062"/>
              <a:ext cx="695325" cy="788988"/>
            </a:xfrm>
            <a:custGeom>
              <a:avLst/>
              <a:gdLst>
                <a:gd name="T0" fmla="*/ 208 w 220"/>
                <a:gd name="T1" fmla="*/ 171 h 250"/>
                <a:gd name="T2" fmla="*/ 220 w 220"/>
                <a:gd name="T3" fmla="*/ 194 h 250"/>
                <a:gd name="T4" fmla="*/ 115 w 220"/>
                <a:gd name="T5" fmla="*/ 250 h 250"/>
                <a:gd name="T6" fmla="*/ 0 w 220"/>
                <a:gd name="T7" fmla="*/ 53 h 250"/>
                <a:gd name="T8" fmla="*/ 99 w 220"/>
                <a:gd name="T9" fmla="*/ 0 h 250"/>
                <a:gd name="T10" fmla="*/ 113 w 220"/>
                <a:gd name="T11" fmla="*/ 21 h 250"/>
                <a:gd name="T12" fmla="*/ 37 w 220"/>
                <a:gd name="T13" fmla="*/ 63 h 250"/>
                <a:gd name="T14" fmla="*/ 72 w 220"/>
                <a:gd name="T15" fmla="*/ 123 h 250"/>
                <a:gd name="T16" fmla="*/ 142 w 220"/>
                <a:gd name="T17" fmla="*/ 86 h 250"/>
                <a:gd name="T18" fmla="*/ 155 w 220"/>
                <a:gd name="T19" fmla="*/ 108 h 250"/>
                <a:gd name="T20" fmla="*/ 86 w 220"/>
                <a:gd name="T21" fmla="*/ 145 h 250"/>
                <a:gd name="T22" fmla="*/ 125 w 220"/>
                <a:gd name="T23" fmla="*/ 215 h 250"/>
                <a:gd name="T24" fmla="*/ 208 w 220"/>
                <a:gd name="T25" fmla="*/ 1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50">
                  <a:moveTo>
                    <a:pt x="208" y="171"/>
                  </a:moveTo>
                  <a:cubicBezTo>
                    <a:pt x="212" y="179"/>
                    <a:pt x="216" y="186"/>
                    <a:pt x="220" y="194"/>
                  </a:cubicBezTo>
                  <a:cubicBezTo>
                    <a:pt x="185" y="212"/>
                    <a:pt x="151" y="231"/>
                    <a:pt x="115" y="250"/>
                  </a:cubicBezTo>
                  <a:cubicBezTo>
                    <a:pt x="77" y="184"/>
                    <a:pt x="39" y="119"/>
                    <a:pt x="0" y="53"/>
                  </a:cubicBezTo>
                  <a:cubicBezTo>
                    <a:pt x="33" y="35"/>
                    <a:pt x="66" y="18"/>
                    <a:pt x="99" y="0"/>
                  </a:cubicBezTo>
                  <a:cubicBezTo>
                    <a:pt x="104" y="6"/>
                    <a:pt x="108" y="13"/>
                    <a:pt x="113" y="21"/>
                  </a:cubicBezTo>
                  <a:cubicBezTo>
                    <a:pt x="88" y="35"/>
                    <a:pt x="64" y="48"/>
                    <a:pt x="37" y="63"/>
                  </a:cubicBezTo>
                  <a:cubicBezTo>
                    <a:pt x="49" y="83"/>
                    <a:pt x="60" y="102"/>
                    <a:pt x="72" y="123"/>
                  </a:cubicBezTo>
                  <a:cubicBezTo>
                    <a:pt x="96" y="111"/>
                    <a:pt x="118" y="99"/>
                    <a:pt x="142" y="86"/>
                  </a:cubicBezTo>
                  <a:cubicBezTo>
                    <a:pt x="146" y="93"/>
                    <a:pt x="150" y="100"/>
                    <a:pt x="155" y="108"/>
                  </a:cubicBezTo>
                  <a:cubicBezTo>
                    <a:pt x="131" y="120"/>
                    <a:pt x="109" y="132"/>
                    <a:pt x="86" y="145"/>
                  </a:cubicBezTo>
                  <a:cubicBezTo>
                    <a:pt x="99" y="168"/>
                    <a:pt x="111" y="190"/>
                    <a:pt x="125" y="215"/>
                  </a:cubicBezTo>
                  <a:cubicBezTo>
                    <a:pt x="152" y="201"/>
                    <a:pt x="179" y="187"/>
                    <a:pt x="208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94"/>
            <p:cNvSpPr/>
            <p:nvPr/>
          </p:nvSpPr>
          <p:spPr bwMode="auto">
            <a:xfrm>
              <a:off x="9172349" y="3549650"/>
              <a:ext cx="827088" cy="603250"/>
            </a:xfrm>
            <a:custGeom>
              <a:avLst/>
              <a:gdLst>
                <a:gd name="T0" fmla="*/ 198 w 262"/>
                <a:gd name="T1" fmla="*/ 10 h 191"/>
                <a:gd name="T2" fmla="*/ 221 w 262"/>
                <a:gd name="T3" fmla="*/ 0 h 191"/>
                <a:gd name="T4" fmla="*/ 262 w 262"/>
                <a:gd name="T5" fmla="*/ 108 h 191"/>
                <a:gd name="T6" fmla="*/ 207 w 262"/>
                <a:gd name="T7" fmla="*/ 114 h 191"/>
                <a:gd name="T8" fmla="*/ 35 w 262"/>
                <a:gd name="T9" fmla="*/ 88 h 191"/>
                <a:gd name="T10" fmla="*/ 69 w 262"/>
                <a:gd name="T11" fmla="*/ 180 h 191"/>
                <a:gd name="T12" fmla="*/ 46 w 262"/>
                <a:gd name="T13" fmla="*/ 191 h 191"/>
                <a:gd name="T14" fmla="*/ 0 w 262"/>
                <a:gd name="T15" fmla="*/ 69 h 191"/>
                <a:gd name="T16" fmla="*/ 39 w 262"/>
                <a:gd name="T17" fmla="*/ 65 h 191"/>
                <a:gd name="T18" fmla="*/ 214 w 262"/>
                <a:gd name="T19" fmla="*/ 91 h 191"/>
                <a:gd name="T20" fmla="*/ 228 w 262"/>
                <a:gd name="T21" fmla="*/ 92 h 191"/>
                <a:gd name="T22" fmla="*/ 198 w 262"/>
                <a:gd name="T23" fmla="*/ 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191">
                  <a:moveTo>
                    <a:pt x="198" y="10"/>
                  </a:moveTo>
                  <a:cubicBezTo>
                    <a:pt x="205" y="7"/>
                    <a:pt x="212" y="4"/>
                    <a:pt x="221" y="0"/>
                  </a:cubicBezTo>
                  <a:cubicBezTo>
                    <a:pt x="235" y="37"/>
                    <a:pt x="248" y="72"/>
                    <a:pt x="262" y="108"/>
                  </a:cubicBezTo>
                  <a:cubicBezTo>
                    <a:pt x="245" y="123"/>
                    <a:pt x="225" y="117"/>
                    <a:pt x="207" y="114"/>
                  </a:cubicBezTo>
                  <a:cubicBezTo>
                    <a:pt x="151" y="106"/>
                    <a:pt x="95" y="97"/>
                    <a:pt x="35" y="88"/>
                  </a:cubicBezTo>
                  <a:cubicBezTo>
                    <a:pt x="47" y="121"/>
                    <a:pt x="58" y="150"/>
                    <a:pt x="69" y="180"/>
                  </a:cubicBezTo>
                  <a:cubicBezTo>
                    <a:pt x="62" y="183"/>
                    <a:pt x="55" y="186"/>
                    <a:pt x="46" y="191"/>
                  </a:cubicBezTo>
                  <a:cubicBezTo>
                    <a:pt x="31" y="151"/>
                    <a:pt x="16" y="112"/>
                    <a:pt x="0" y="69"/>
                  </a:cubicBezTo>
                  <a:cubicBezTo>
                    <a:pt x="14" y="67"/>
                    <a:pt x="27" y="63"/>
                    <a:pt x="39" y="65"/>
                  </a:cubicBezTo>
                  <a:cubicBezTo>
                    <a:pt x="97" y="73"/>
                    <a:pt x="156" y="82"/>
                    <a:pt x="214" y="91"/>
                  </a:cubicBezTo>
                  <a:cubicBezTo>
                    <a:pt x="217" y="92"/>
                    <a:pt x="221" y="92"/>
                    <a:pt x="228" y="92"/>
                  </a:cubicBezTo>
                  <a:cubicBezTo>
                    <a:pt x="217" y="64"/>
                    <a:pt x="208" y="37"/>
                    <a:pt x="19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95"/>
            <p:cNvSpPr/>
            <p:nvPr/>
          </p:nvSpPr>
          <p:spPr bwMode="auto">
            <a:xfrm>
              <a:off x="15009586" y="3498850"/>
              <a:ext cx="749300" cy="492125"/>
            </a:xfrm>
            <a:custGeom>
              <a:avLst/>
              <a:gdLst>
                <a:gd name="T0" fmla="*/ 1 w 237"/>
                <a:gd name="T1" fmla="*/ 123 h 156"/>
                <a:gd name="T2" fmla="*/ 27 w 237"/>
                <a:gd name="T3" fmla="*/ 100 h 156"/>
                <a:gd name="T4" fmla="*/ 107 w 237"/>
                <a:gd name="T5" fmla="*/ 101 h 156"/>
                <a:gd name="T6" fmla="*/ 114 w 237"/>
                <a:gd name="T7" fmla="*/ 98 h 156"/>
                <a:gd name="T8" fmla="*/ 57 w 237"/>
                <a:gd name="T9" fmla="*/ 45 h 156"/>
                <a:gd name="T10" fmla="*/ 50 w 237"/>
                <a:gd name="T11" fmla="*/ 0 h 156"/>
                <a:gd name="T12" fmla="*/ 237 w 237"/>
                <a:gd name="T13" fmla="*/ 128 h 156"/>
                <a:gd name="T14" fmla="*/ 226 w 237"/>
                <a:gd name="T15" fmla="*/ 156 h 156"/>
                <a:gd name="T16" fmla="*/ 1 w 237"/>
                <a:gd name="T17" fmla="*/ 12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156">
                  <a:moveTo>
                    <a:pt x="1" y="123"/>
                  </a:moveTo>
                  <a:cubicBezTo>
                    <a:pt x="0" y="104"/>
                    <a:pt x="9" y="99"/>
                    <a:pt x="27" y="100"/>
                  </a:cubicBezTo>
                  <a:cubicBezTo>
                    <a:pt x="53" y="102"/>
                    <a:pt x="80" y="101"/>
                    <a:pt x="107" y="101"/>
                  </a:cubicBezTo>
                  <a:cubicBezTo>
                    <a:pt x="108" y="101"/>
                    <a:pt x="109" y="100"/>
                    <a:pt x="114" y="98"/>
                  </a:cubicBezTo>
                  <a:cubicBezTo>
                    <a:pt x="94" y="80"/>
                    <a:pt x="76" y="63"/>
                    <a:pt x="57" y="45"/>
                  </a:cubicBezTo>
                  <a:cubicBezTo>
                    <a:pt x="38" y="27"/>
                    <a:pt x="38" y="27"/>
                    <a:pt x="50" y="0"/>
                  </a:cubicBezTo>
                  <a:cubicBezTo>
                    <a:pt x="110" y="47"/>
                    <a:pt x="157" y="112"/>
                    <a:pt x="237" y="128"/>
                  </a:cubicBezTo>
                  <a:cubicBezTo>
                    <a:pt x="233" y="138"/>
                    <a:pt x="230" y="145"/>
                    <a:pt x="226" y="156"/>
                  </a:cubicBezTo>
                  <a:cubicBezTo>
                    <a:pt x="155" y="113"/>
                    <a:pt x="77" y="133"/>
                    <a:pt x="1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96"/>
            <p:cNvSpPr>
              <a:spLocks noEditPoints="1"/>
            </p:cNvSpPr>
            <p:nvPr/>
          </p:nvSpPr>
          <p:spPr bwMode="auto">
            <a:xfrm>
              <a:off x="11859986" y="4851400"/>
              <a:ext cx="496888" cy="469900"/>
            </a:xfrm>
            <a:custGeom>
              <a:avLst/>
              <a:gdLst>
                <a:gd name="T0" fmla="*/ 129 w 157"/>
                <a:gd name="T1" fmla="*/ 71 h 149"/>
                <a:gd name="T2" fmla="*/ 148 w 157"/>
                <a:gd name="T3" fmla="*/ 114 h 149"/>
                <a:gd name="T4" fmla="*/ 105 w 157"/>
                <a:gd name="T5" fmla="*/ 145 h 149"/>
                <a:gd name="T6" fmla="*/ 25 w 157"/>
                <a:gd name="T7" fmla="*/ 129 h 149"/>
                <a:gd name="T8" fmla="*/ 32 w 157"/>
                <a:gd name="T9" fmla="*/ 70 h 149"/>
                <a:gd name="T10" fmla="*/ 47 w 157"/>
                <a:gd name="T11" fmla="*/ 63 h 149"/>
                <a:gd name="T12" fmla="*/ 44 w 157"/>
                <a:gd name="T13" fmla="*/ 59 h 149"/>
                <a:gd name="T14" fmla="*/ 30 w 157"/>
                <a:gd name="T15" fmla="*/ 26 h 149"/>
                <a:gd name="T16" fmla="*/ 67 w 157"/>
                <a:gd name="T17" fmla="*/ 2 h 149"/>
                <a:gd name="T18" fmla="*/ 133 w 157"/>
                <a:gd name="T19" fmla="*/ 11 h 149"/>
                <a:gd name="T20" fmla="*/ 156 w 157"/>
                <a:gd name="T21" fmla="*/ 41 h 149"/>
                <a:gd name="T22" fmla="*/ 133 w 157"/>
                <a:gd name="T23" fmla="*/ 68 h 149"/>
                <a:gd name="T24" fmla="*/ 129 w 157"/>
                <a:gd name="T25" fmla="*/ 71 h 149"/>
                <a:gd name="T26" fmla="*/ 92 w 157"/>
                <a:gd name="T27" fmla="*/ 136 h 149"/>
                <a:gd name="T28" fmla="*/ 118 w 157"/>
                <a:gd name="T29" fmla="*/ 112 h 149"/>
                <a:gd name="T30" fmla="*/ 100 w 157"/>
                <a:gd name="T31" fmla="*/ 84 h 149"/>
                <a:gd name="T32" fmla="*/ 80 w 157"/>
                <a:gd name="T33" fmla="*/ 76 h 149"/>
                <a:gd name="T34" fmla="*/ 39 w 157"/>
                <a:gd name="T35" fmla="*/ 92 h 149"/>
                <a:gd name="T36" fmla="*/ 58 w 157"/>
                <a:gd name="T37" fmla="*/ 127 h 149"/>
                <a:gd name="T38" fmla="*/ 92 w 157"/>
                <a:gd name="T39" fmla="*/ 136 h 149"/>
                <a:gd name="T40" fmla="*/ 81 w 157"/>
                <a:gd name="T41" fmla="*/ 11 h 149"/>
                <a:gd name="T42" fmla="*/ 59 w 157"/>
                <a:gd name="T43" fmla="*/ 28 h 149"/>
                <a:gd name="T44" fmla="*/ 76 w 157"/>
                <a:gd name="T45" fmla="*/ 55 h 149"/>
                <a:gd name="T46" fmla="*/ 91 w 157"/>
                <a:gd name="T47" fmla="*/ 61 h 149"/>
                <a:gd name="T48" fmla="*/ 128 w 157"/>
                <a:gd name="T49" fmla="*/ 44 h 149"/>
                <a:gd name="T50" fmla="*/ 107 w 157"/>
                <a:gd name="T51" fmla="*/ 16 h 149"/>
                <a:gd name="T52" fmla="*/ 81 w 157"/>
                <a:gd name="T53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49">
                  <a:moveTo>
                    <a:pt x="129" y="71"/>
                  </a:moveTo>
                  <a:cubicBezTo>
                    <a:pt x="136" y="86"/>
                    <a:pt x="150" y="101"/>
                    <a:pt x="148" y="114"/>
                  </a:cubicBezTo>
                  <a:cubicBezTo>
                    <a:pt x="145" y="134"/>
                    <a:pt x="125" y="143"/>
                    <a:pt x="105" y="145"/>
                  </a:cubicBezTo>
                  <a:cubicBezTo>
                    <a:pt x="76" y="149"/>
                    <a:pt x="49" y="146"/>
                    <a:pt x="25" y="129"/>
                  </a:cubicBezTo>
                  <a:cubicBezTo>
                    <a:pt x="0" y="110"/>
                    <a:pt x="3" y="84"/>
                    <a:pt x="32" y="70"/>
                  </a:cubicBezTo>
                  <a:cubicBezTo>
                    <a:pt x="37" y="68"/>
                    <a:pt x="42" y="66"/>
                    <a:pt x="47" y="63"/>
                  </a:cubicBezTo>
                  <a:cubicBezTo>
                    <a:pt x="46" y="61"/>
                    <a:pt x="45" y="60"/>
                    <a:pt x="44" y="59"/>
                  </a:cubicBezTo>
                  <a:cubicBezTo>
                    <a:pt x="35" y="49"/>
                    <a:pt x="20" y="39"/>
                    <a:pt x="30" y="26"/>
                  </a:cubicBezTo>
                  <a:cubicBezTo>
                    <a:pt x="38" y="14"/>
                    <a:pt x="54" y="3"/>
                    <a:pt x="67" y="2"/>
                  </a:cubicBezTo>
                  <a:cubicBezTo>
                    <a:pt x="89" y="0"/>
                    <a:pt x="112" y="4"/>
                    <a:pt x="133" y="11"/>
                  </a:cubicBezTo>
                  <a:cubicBezTo>
                    <a:pt x="144" y="14"/>
                    <a:pt x="156" y="30"/>
                    <a:pt x="156" y="41"/>
                  </a:cubicBezTo>
                  <a:cubicBezTo>
                    <a:pt x="157" y="49"/>
                    <a:pt x="142" y="59"/>
                    <a:pt x="133" y="68"/>
                  </a:cubicBezTo>
                  <a:cubicBezTo>
                    <a:pt x="131" y="71"/>
                    <a:pt x="127" y="71"/>
                    <a:pt x="129" y="71"/>
                  </a:cubicBezTo>
                  <a:close/>
                  <a:moveTo>
                    <a:pt x="92" y="136"/>
                  </a:moveTo>
                  <a:cubicBezTo>
                    <a:pt x="100" y="129"/>
                    <a:pt x="113" y="123"/>
                    <a:pt x="118" y="112"/>
                  </a:cubicBezTo>
                  <a:cubicBezTo>
                    <a:pt x="125" y="97"/>
                    <a:pt x="110" y="90"/>
                    <a:pt x="100" y="84"/>
                  </a:cubicBezTo>
                  <a:cubicBezTo>
                    <a:pt x="94" y="80"/>
                    <a:pt x="86" y="78"/>
                    <a:pt x="80" y="76"/>
                  </a:cubicBezTo>
                  <a:cubicBezTo>
                    <a:pt x="65" y="69"/>
                    <a:pt x="44" y="78"/>
                    <a:pt x="39" y="92"/>
                  </a:cubicBezTo>
                  <a:cubicBezTo>
                    <a:pt x="34" y="106"/>
                    <a:pt x="42" y="121"/>
                    <a:pt x="58" y="127"/>
                  </a:cubicBezTo>
                  <a:cubicBezTo>
                    <a:pt x="67" y="130"/>
                    <a:pt x="76" y="132"/>
                    <a:pt x="92" y="136"/>
                  </a:cubicBezTo>
                  <a:close/>
                  <a:moveTo>
                    <a:pt x="81" y="11"/>
                  </a:moveTo>
                  <a:cubicBezTo>
                    <a:pt x="75" y="15"/>
                    <a:pt x="63" y="20"/>
                    <a:pt x="59" y="28"/>
                  </a:cubicBezTo>
                  <a:cubicBezTo>
                    <a:pt x="53" y="42"/>
                    <a:pt x="66" y="49"/>
                    <a:pt x="76" y="55"/>
                  </a:cubicBezTo>
                  <a:cubicBezTo>
                    <a:pt x="81" y="57"/>
                    <a:pt x="86" y="59"/>
                    <a:pt x="91" y="61"/>
                  </a:cubicBezTo>
                  <a:cubicBezTo>
                    <a:pt x="106" y="68"/>
                    <a:pt x="124" y="60"/>
                    <a:pt x="128" y="44"/>
                  </a:cubicBezTo>
                  <a:cubicBezTo>
                    <a:pt x="133" y="27"/>
                    <a:pt x="121" y="20"/>
                    <a:pt x="107" y="16"/>
                  </a:cubicBezTo>
                  <a:cubicBezTo>
                    <a:pt x="100" y="14"/>
                    <a:pt x="93" y="14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97"/>
            <p:cNvSpPr/>
            <p:nvPr/>
          </p:nvSpPr>
          <p:spPr bwMode="auto">
            <a:xfrm>
              <a:off x="11859986" y="-317500"/>
              <a:ext cx="423863" cy="431800"/>
            </a:xfrm>
            <a:custGeom>
              <a:avLst/>
              <a:gdLst>
                <a:gd name="T0" fmla="*/ 64 w 134"/>
                <a:gd name="T1" fmla="*/ 137 h 137"/>
                <a:gd name="T2" fmla="*/ 64 w 134"/>
                <a:gd name="T3" fmla="*/ 92 h 137"/>
                <a:gd name="T4" fmla="*/ 8 w 134"/>
                <a:gd name="T5" fmla="*/ 79 h 137"/>
                <a:gd name="T6" fmla="*/ 14 w 134"/>
                <a:gd name="T7" fmla="*/ 51 h 137"/>
                <a:gd name="T8" fmla="*/ 68 w 134"/>
                <a:gd name="T9" fmla="*/ 14 h 137"/>
                <a:gd name="T10" fmla="*/ 112 w 134"/>
                <a:gd name="T11" fmla="*/ 10 h 137"/>
                <a:gd name="T12" fmla="*/ 129 w 134"/>
                <a:gd name="T13" fmla="*/ 53 h 137"/>
                <a:gd name="T14" fmla="*/ 64 w 134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37">
                  <a:moveTo>
                    <a:pt x="64" y="137"/>
                  </a:moveTo>
                  <a:cubicBezTo>
                    <a:pt x="64" y="123"/>
                    <a:pt x="64" y="109"/>
                    <a:pt x="64" y="92"/>
                  </a:cubicBezTo>
                  <a:cubicBezTo>
                    <a:pt x="40" y="103"/>
                    <a:pt x="22" y="98"/>
                    <a:pt x="8" y="79"/>
                  </a:cubicBezTo>
                  <a:cubicBezTo>
                    <a:pt x="0" y="68"/>
                    <a:pt x="3" y="58"/>
                    <a:pt x="14" y="51"/>
                  </a:cubicBezTo>
                  <a:cubicBezTo>
                    <a:pt x="32" y="39"/>
                    <a:pt x="51" y="27"/>
                    <a:pt x="68" y="14"/>
                  </a:cubicBezTo>
                  <a:cubicBezTo>
                    <a:pt x="83" y="3"/>
                    <a:pt x="98" y="0"/>
                    <a:pt x="112" y="10"/>
                  </a:cubicBezTo>
                  <a:cubicBezTo>
                    <a:pt x="125" y="20"/>
                    <a:pt x="134" y="34"/>
                    <a:pt x="129" y="53"/>
                  </a:cubicBezTo>
                  <a:cubicBezTo>
                    <a:pt x="119" y="89"/>
                    <a:pt x="91" y="126"/>
                    <a:pt x="6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98"/>
            <p:cNvSpPr/>
            <p:nvPr/>
          </p:nvSpPr>
          <p:spPr bwMode="auto">
            <a:xfrm>
              <a:off x="9926411" y="4838700"/>
              <a:ext cx="758825" cy="536575"/>
            </a:xfrm>
            <a:custGeom>
              <a:avLst/>
              <a:gdLst>
                <a:gd name="T0" fmla="*/ 217 w 240"/>
                <a:gd name="T1" fmla="*/ 0 h 170"/>
                <a:gd name="T2" fmla="*/ 235 w 240"/>
                <a:gd name="T3" fmla="*/ 22 h 170"/>
                <a:gd name="T4" fmla="*/ 240 w 240"/>
                <a:gd name="T5" fmla="*/ 28 h 170"/>
                <a:gd name="T6" fmla="*/ 198 w 240"/>
                <a:gd name="T7" fmla="*/ 63 h 170"/>
                <a:gd name="T8" fmla="*/ 107 w 240"/>
                <a:gd name="T9" fmla="*/ 150 h 170"/>
                <a:gd name="T10" fmla="*/ 30 w 240"/>
                <a:gd name="T11" fmla="*/ 149 h 170"/>
                <a:gd name="T12" fmla="*/ 14 w 240"/>
                <a:gd name="T13" fmla="*/ 73 h 170"/>
                <a:gd name="T14" fmla="*/ 36 w 240"/>
                <a:gd name="T15" fmla="*/ 102 h 170"/>
                <a:gd name="T16" fmla="*/ 87 w 240"/>
                <a:gd name="T17" fmla="*/ 128 h 170"/>
                <a:gd name="T18" fmla="*/ 135 w 240"/>
                <a:gd name="T19" fmla="*/ 83 h 170"/>
                <a:gd name="T20" fmla="*/ 217 w 240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70">
                  <a:moveTo>
                    <a:pt x="217" y="0"/>
                  </a:moveTo>
                  <a:cubicBezTo>
                    <a:pt x="224" y="9"/>
                    <a:pt x="230" y="15"/>
                    <a:pt x="235" y="22"/>
                  </a:cubicBezTo>
                  <a:cubicBezTo>
                    <a:pt x="237" y="24"/>
                    <a:pt x="239" y="26"/>
                    <a:pt x="240" y="28"/>
                  </a:cubicBezTo>
                  <a:cubicBezTo>
                    <a:pt x="226" y="39"/>
                    <a:pt x="211" y="51"/>
                    <a:pt x="198" y="63"/>
                  </a:cubicBezTo>
                  <a:cubicBezTo>
                    <a:pt x="167" y="92"/>
                    <a:pt x="138" y="122"/>
                    <a:pt x="107" y="150"/>
                  </a:cubicBezTo>
                  <a:cubicBezTo>
                    <a:pt x="83" y="170"/>
                    <a:pt x="52" y="168"/>
                    <a:pt x="30" y="149"/>
                  </a:cubicBezTo>
                  <a:cubicBezTo>
                    <a:pt x="6" y="128"/>
                    <a:pt x="0" y="100"/>
                    <a:pt x="14" y="73"/>
                  </a:cubicBezTo>
                  <a:cubicBezTo>
                    <a:pt x="27" y="78"/>
                    <a:pt x="39" y="81"/>
                    <a:pt x="36" y="102"/>
                  </a:cubicBezTo>
                  <a:cubicBezTo>
                    <a:pt x="33" y="127"/>
                    <a:pt x="66" y="143"/>
                    <a:pt x="87" y="128"/>
                  </a:cubicBezTo>
                  <a:cubicBezTo>
                    <a:pt x="104" y="115"/>
                    <a:pt x="119" y="99"/>
                    <a:pt x="135" y="83"/>
                  </a:cubicBezTo>
                  <a:cubicBezTo>
                    <a:pt x="162" y="57"/>
                    <a:pt x="188" y="29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99"/>
            <p:cNvSpPr>
              <a:spLocks noEditPoints="1"/>
            </p:cNvSpPr>
            <p:nvPr/>
          </p:nvSpPr>
          <p:spPr bwMode="auto">
            <a:xfrm>
              <a:off x="12596586" y="4835525"/>
              <a:ext cx="476250" cy="476250"/>
            </a:xfrm>
            <a:custGeom>
              <a:avLst/>
              <a:gdLst>
                <a:gd name="T0" fmla="*/ 20 w 151"/>
                <a:gd name="T1" fmla="*/ 148 h 151"/>
                <a:gd name="T2" fmla="*/ 20 w 151"/>
                <a:gd name="T3" fmla="*/ 132 h 151"/>
                <a:gd name="T4" fmla="*/ 105 w 151"/>
                <a:gd name="T5" fmla="*/ 93 h 151"/>
                <a:gd name="T6" fmla="*/ 45 w 151"/>
                <a:gd name="T7" fmla="*/ 95 h 151"/>
                <a:gd name="T8" fmla="*/ 1 w 151"/>
                <a:gd name="T9" fmla="*/ 56 h 151"/>
                <a:gd name="T10" fmla="*/ 41 w 151"/>
                <a:gd name="T11" fmla="*/ 9 h 151"/>
                <a:gd name="T12" fmla="*/ 116 w 151"/>
                <a:gd name="T13" fmla="*/ 19 h 151"/>
                <a:gd name="T14" fmla="*/ 101 w 151"/>
                <a:gd name="T15" fmla="*/ 137 h 151"/>
                <a:gd name="T16" fmla="*/ 20 w 151"/>
                <a:gd name="T17" fmla="*/ 148 h 151"/>
                <a:gd name="T18" fmla="*/ 73 w 151"/>
                <a:gd name="T19" fmla="*/ 82 h 151"/>
                <a:gd name="T20" fmla="*/ 109 w 151"/>
                <a:gd name="T21" fmla="*/ 62 h 151"/>
                <a:gd name="T22" fmla="*/ 68 w 151"/>
                <a:gd name="T23" fmla="*/ 19 h 151"/>
                <a:gd name="T24" fmla="*/ 29 w 151"/>
                <a:gd name="T25" fmla="*/ 51 h 151"/>
                <a:gd name="T26" fmla="*/ 73 w 151"/>
                <a:gd name="T27" fmla="*/ 8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51">
                  <a:moveTo>
                    <a:pt x="20" y="148"/>
                  </a:moveTo>
                  <a:cubicBezTo>
                    <a:pt x="20" y="142"/>
                    <a:pt x="20" y="137"/>
                    <a:pt x="20" y="132"/>
                  </a:cubicBezTo>
                  <a:cubicBezTo>
                    <a:pt x="72" y="141"/>
                    <a:pt x="104" y="125"/>
                    <a:pt x="105" y="93"/>
                  </a:cubicBezTo>
                  <a:cubicBezTo>
                    <a:pt x="85" y="94"/>
                    <a:pt x="65" y="97"/>
                    <a:pt x="45" y="95"/>
                  </a:cubicBezTo>
                  <a:cubicBezTo>
                    <a:pt x="17" y="92"/>
                    <a:pt x="3" y="77"/>
                    <a:pt x="1" y="56"/>
                  </a:cubicBezTo>
                  <a:cubicBezTo>
                    <a:pt x="0" y="34"/>
                    <a:pt x="14" y="14"/>
                    <a:pt x="41" y="9"/>
                  </a:cubicBezTo>
                  <a:cubicBezTo>
                    <a:pt x="66" y="3"/>
                    <a:pt x="94" y="0"/>
                    <a:pt x="116" y="19"/>
                  </a:cubicBezTo>
                  <a:cubicBezTo>
                    <a:pt x="151" y="49"/>
                    <a:pt x="142" y="113"/>
                    <a:pt x="101" y="137"/>
                  </a:cubicBezTo>
                  <a:cubicBezTo>
                    <a:pt x="76" y="151"/>
                    <a:pt x="50" y="151"/>
                    <a:pt x="20" y="148"/>
                  </a:cubicBezTo>
                  <a:close/>
                  <a:moveTo>
                    <a:pt x="73" y="82"/>
                  </a:moveTo>
                  <a:cubicBezTo>
                    <a:pt x="82" y="74"/>
                    <a:pt x="107" y="88"/>
                    <a:pt x="109" y="62"/>
                  </a:cubicBezTo>
                  <a:cubicBezTo>
                    <a:pt x="112" y="37"/>
                    <a:pt x="93" y="19"/>
                    <a:pt x="68" y="19"/>
                  </a:cubicBezTo>
                  <a:cubicBezTo>
                    <a:pt x="45" y="19"/>
                    <a:pt x="30" y="32"/>
                    <a:pt x="29" y="51"/>
                  </a:cubicBezTo>
                  <a:cubicBezTo>
                    <a:pt x="29" y="70"/>
                    <a:pt x="44" y="82"/>
                    <a:pt x="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00"/>
            <p:cNvSpPr/>
            <p:nvPr/>
          </p:nvSpPr>
          <p:spPr bwMode="auto">
            <a:xfrm>
              <a:off x="14814324" y="3927475"/>
              <a:ext cx="757238" cy="582613"/>
            </a:xfrm>
            <a:custGeom>
              <a:avLst/>
              <a:gdLst>
                <a:gd name="T0" fmla="*/ 240 w 240"/>
                <a:gd name="T1" fmla="*/ 161 h 184"/>
                <a:gd name="T2" fmla="*/ 228 w 240"/>
                <a:gd name="T3" fmla="*/ 184 h 184"/>
                <a:gd name="T4" fmla="*/ 45 w 240"/>
                <a:gd name="T5" fmla="*/ 77 h 184"/>
                <a:gd name="T6" fmla="*/ 23 w 240"/>
                <a:gd name="T7" fmla="*/ 116 h 184"/>
                <a:gd name="T8" fmla="*/ 0 w 240"/>
                <a:gd name="T9" fmla="*/ 102 h 184"/>
                <a:gd name="T10" fmla="*/ 55 w 240"/>
                <a:gd name="T11" fmla="*/ 0 h 184"/>
                <a:gd name="T12" fmla="*/ 76 w 240"/>
                <a:gd name="T13" fmla="*/ 12 h 184"/>
                <a:gd name="T14" fmla="*/ 76 w 240"/>
                <a:gd name="T15" fmla="*/ 17 h 184"/>
                <a:gd name="T16" fmla="*/ 94 w 240"/>
                <a:gd name="T17" fmla="*/ 75 h 184"/>
                <a:gd name="T18" fmla="*/ 167 w 240"/>
                <a:gd name="T19" fmla="*/ 118 h 184"/>
                <a:gd name="T20" fmla="*/ 240 w 240"/>
                <a:gd name="T21" fmla="*/ 1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84">
                  <a:moveTo>
                    <a:pt x="240" y="161"/>
                  </a:moveTo>
                  <a:cubicBezTo>
                    <a:pt x="235" y="169"/>
                    <a:pt x="232" y="176"/>
                    <a:pt x="228" y="184"/>
                  </a:cubicBezTo>
                  <a:cubicBezTo>
                    <a:pt x="166" y="148"/>
                    <a:pt x="106" y="113"/>
                    <a:pt x="45" y="77"/>
                  </a:cubicBezTo>
                  <a:cubicBezTo>
                    <a:pt x="37" y="90"/>
                    <a:pt x="30" y="102"/>
                    <a:pt x="23" y="116"/>
                  </a:cubicBezTo>
                  <a:cubicBezTo>
                    <a:pt x="15" y="111"/>
                    <a:pt x="8" y="107"/>
                    <a:pt x="0" y="102"/>
                  </a:cubicBezTo>
                  <a:cubicBezTo>
                    <a:pt x="19" y="68"/>
                    <a:pt x="37" y="34"/>
                    <a:pt x="55" y="0"/>
                  </a:cubicBezTo>
                  <a:cubicBezTo>
                    <a:pt x="64" y="5"/>
                    <a:pt x="71" y="9"/>
                    <a:pt x="76" y="12"/>
                  </a:cubicBezTo>
                  <a:cubicBezTo>
                    <a:pt x="76" y="15"/>
                    <a:pt x="76" y="16"/>
                    <a:pt x="76" y="17"/>
                  </a:cubicBezTo>
                  <a:cubicBezTo>
                    <a:pt x="59" y="54"/>
                    <a:pt x="58" y="54"/>
                    <a:pt x="94" y="75"/>
                  </a:cubicBezTo>
                  <a:cubicBezTo>
                    <a:pt x="118" y="90"/>
                    <a:pt x="143" y="104"/>
                    <a:pt x="167" y="118"/>
                  </a:cubicBezTo>
                  <a:cubicBezTo>
                    <a:pt x="191" y="132"/>
                    <a:pt x="215" y="146"/>
                    <a:pt x="240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01"/>
            <p:cNvSpPr/>
            <p:nvPr/>
          </p:nvSpPr>
          <p:spPr bwMode="auto">
            <a:xfrm>
              <a:off x="10302649" y="4960937"/>
              <a:ext cx="523875" cy="609600"/>
            </a:xfrm>
            <a:custGeom>
              <a:avLst/>
              <a:gdLst>
                <a:gd name="T0" fmla="*/ 142 w 166"/>
                <a:gd name="T1" fmla="*/ 0 h 193"/>
                <a:gd name="T2" fmla="*/ 166 w 166"/>
                <a:gd name="T3" fmla="*/ 21 h 193"/>
                <a:gd name="T4" fmla="*/ 26 w 166"/>
                <a:gd name="T5" fmla="*/ 193 h 193"/>
                <a:gd name="T6" fmla="*/ 19 w 166"/>
                <a:gd name="T7" fmla="*/ 152 h 193"/>
                <a:gd name="T8" fmla="*/ 142 w 166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93">
                  <a:moveTo>
                    <a:pt x="142" y="0"/>
                  </a:moveTo>
                  <a:cubicBezTo>
                    <a:pt x="151" y="8"/>
                    <a:pt x="158" y="14"/>
                    <a:pt x="166" y="21"/>
                  </a:cubicBezTo>
                  <a:cubicBezTo>
                    <a:pt x="119" y="80"/>
                    <a:pt x="72" y="137"/>
                    <a:pt x="26" y="193"/>
                  </a:cubicBezTo>
                  <a:cubicBezTo>
                    <a:pt x="0" y="176"/>
                    <a:pt x="0" y="176"/>
                    <a:pt x="19" y="152"/>
                  </a:cubicBezTo>
                  <a:cubicBezTo>
                    <a:pt x="59" y="102"/>
                    <a:pt x="100" y="52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02"/>
            <p:cNvSpPr/>
            <p:nvPr/>
          </p:nvSpPr>
          <p:spPr bwMode="auto">
            <a:xfrm>
              <a:off x="13190311" y="5445125"/>
              <a:ext cx="280988" cy="698500"/>
            </a:xfrm>
            <a:custGeom>
              <a:avLst/>
              <a:gdLst>
                <a:gd name="T0" fmla="*/ 0 w 89"/>
                <a:gd name="T1" fmla="*/ 8 h 221"/>
                <a:gd name="T2" fmla="*/ 29 w 89"/>
                <a:gd name="T3" fmla="*/ 0 h 221"/>
                <a:gd name="T4" fmla="*/ 89 w 89"/>
                <a:gd name="T5" fmla="*/ 212 h 221"/>
                <a:gd name="T6" fmla="*/ 60 w 89"/>
                <a:gd name="T7" fmla="*/ 221 h 221"/>
                <a:gd name="T8" fmla="*/ 0 w 89"/>
                <a:gd name="T9" fmla="*/ 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1">
                  <a:moveTo>
                    <a:pt x="0" y="8"/>
                  </a:moveTo>
                  <a:cubicBezTo>
                    <a:pt x="11" y="5"/>
                    <a:pt x="18" y="3"/>
                    <a:pt x="29" y="0"/>
                  </a:cubicBezTo>
                  <a:cubicBezTo>
                    <a:pt x="49" y="70"/>
                    <a:pt x="69" y="140"/>
                    <a:pt x="89" y="212"/>
                  </a:cubicBezTo>
                  <a:cubicBezTo>
                    <a:pt x="80" y="215"/>
                    <a:pt x="71" y="217"/>
                    <a:pt x="60" y="221"/>
                  </a:cubicBezTo>
                  <a:cubicBezTo>
                    <a:pt x="40" y="150"/>
                    <a:pt x="20" y="8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3"/>
            <p:cNvSpPr/>
            <p:nvPr/>
          </p:nvSpPr>
          <p:spPr bwMode="auto">
            <a:xfrm>
              <a:off x="14706374" y="4360862"/>
              <a:ext cx="663575" cy="449263"/>
            </a:xfrm>
            <a:custGeom>
              <a:avLst/>
              <a:gdLst>
                <a:gd name="T0" fmla="*/ 210 w 210"/>
                <a:gd name="T1" fmla="*/ 122 h 142"/>
                <a:gd name="T2" fmla="*/ 192 w 210"/>
                <a:gd name="T3" fmla="*/ 142 h 142"/>
                <a:gd name="T4" fmla="*/ 0 w 210"/>
                <a:gd name="T5" fmla="*/ 22 h 142"/>
                <a:gd name="T6" fmla="*/ 15 w 210"/>
                <a:gd name="T7" fmla="*/ 0 h 142"/>
                <a:gd name="T8" fmla="*/ 210 w 210"/>
                <a:gd name="T9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42">
                  <a:moveTo>
                    <a:pt x="210" y="122"/>
                  </a:moveTo>
                  <a:cubicBezTo>
                    <a:pt x="204" y="130"/>
                    <a:pt x="198" y="136"/>
                    <a:pt x="192" y="142"/>
                  </a:cubicBezTo>
                  <a:cubicBezTo>
                    <a:pt x="129" y="102"/>
                    <a:pt x="65" y="63"/>
                    <a:pt x="0" y="22"/>
                  </a:cubicBezTo>
                  <a:cubicBezTo>
                    <a:pt x="5" y="14"/>
                    <a:pt x="10" y="8"/>
                    <a:pt x="15" y="0"/>
                  </a:cubicBezTo>
                  <a:cubicBezTo>
                    <a:pt x="80" y="40"/>
                    <a:pt x="144" y="80"/>
                    <a:pt x="210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4"/>
            <p:cNvSpPr/>
            <p:nvPr/>
          </p:nvSpPr>
          <p:spPr bwMode="auto">
            <a:xfrm>
              <a:off x="13203011" y="4594225"/>
              <a:ext cx="357188" cy="522288"/>
            </a:xfrm>
            <a:custGeom>
              <a:avLst/>
              <a:gdLst>
                <a:gd name="T0" fmla="*/ 0 w 113"/>
                <a:gd name="T1" fmla="*/ 54 h 165"/>
                <a:gd name="T2" fmla="*/ 93 w 113"/>
                <a:gd name="T3" fmla="*/ 6 h 165"/>
                <a:gd name="T4" fmla="*/ 113 w 113"/>
                <a:gd name="T5" fmla="*/ 17 h 165"/>
                <a:gd name="T6" fmla="*/ 110 w 113"/>
                <a:gd name="T7" fmla="*/ 141 h 165"/>
                <a:gd name="T8" fmla="*/ 97 w 113"/>
                <a:gd name="T9" fmla="*/ 165 h 165"/>
                <a:gd name="T10" fmla="*/ 90 w 113"/>
                <a:gd name="T11" fmla="*/ 162 h 165"/>
                <a:gd name="T12" fmla="*/ 90 w 113"/>
                <a:gd name="T13" fmla="*/ 30 h 165"/>
                <a:gd name="T14" fmla="*/ 18 w 113"/>
                <a:gd name="T15" fmla="*/ 65 h 165"/>
                <a:gd name="T16" fmla="*/ 0 w 113"/>
                <a:gd name="T17" fmla="*/ 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65">
                  <a:moveTo>
                    <a:pt x="0" y="54"/>
                  </a:moveTo>
                  <a:cubicBezTo>
                    <a:pt x="31" y="38"/>
                    <a:pt x="62" y="22"/>
                    <a:pt x="93" y="6"/>
                  </a:cubicBezTo>
                  <a:cubicBezTo>
                    <a:pt x="105" y="0"/>
                    <a:pt x="113" y="1"/>
                    <a:pt x="113" y="17"/>
                  </a:cubicBezTo>
                  <a:cubicBezTo>
                    <a:pt x="112" y="59"/>
                    <a:pt x="112" y="100"/>
                    <a:pt x="110" y="141"/>
                  </a:cubicBezTo>
                  <a:cubicBezTo>
                    <a:pt x="109" y="149"/>
                    <a:pt x="101" y="157"/>
                    <a:pt x="97" y="165"/>
                  </a:cubicBezTo>
                  <a:cubicBezTo>
                    <a:pt x="94" y="164"/>
                    <a:pt x="92" y="163"/>
                    <a:pt x="90" y="162"/>
                  </a:cubicBezTo>
                  <a:cubicBezTo>
                    <a:pt x="90" y="119"/>
                    <a:pt x="90" y="77"/>
                    <a:pt x="90" y="30"/>
                  </a:cubicBezTo>
                  <a:cubicBezTo>
                    <a:pt x="64" y="43"/>
                    <a:pt x="41" y="53"/>
                    <a:pt x="18" y="65"/>
                  </a:cubicBezTo>
                  <a:cubicBezTo>
                    <a:pt x="8" y="71"/>
                    <a:pt x="1" y="7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5"/>
            <p:cNvSpPr/>
            <p:nvPr/>
          </p:nvSpPr>
          <p:spPr bwMode="auto">
            <a:xfrm>
              <a:off x="11958411" y="50800"/>
              <a:ext cx="328613" cy="312738"/>
            </a:xfrm>
            <a:custGeom>
              <a:avLst/>
              <a:gdLst>
                <a:gd name="T0" fmla="*/ 104 w 104"/>
                <a:gd name="T1" fmla="*/ 17 h 99"/>
                <a:gd name="T2" fmla="*/ 63 w 104"/>
                <a:gd name="T3" fmla="*/ 88 h 99"/>
                <a:gd name="T4" fmla="*/ 2 w 104"/>
                <a:gd name="T5" fmla="*/ 68 h 99"/>
                <a:gd name="T6" fmla="*/ 11 w 104"/>
                <a:gd name="T7" fmla="*/ 48 h 99"/>
                <a:gd name="T8" fmla="*/ 80 w 104"/>
                <a:gd name="T9" fmla="*/ 6 h 99"/>
                <a:gd name="T10" fmla="*/ 98 w 104"/>
                <a:gd name="T11" fmla="*/ 2 h 99"/>
                <a:gd name="T12" fmla="*/ 104 w 104"/>
                <a:gd name="T13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9">
                  <a:moveTo>
                    <a:pt x="104" y="17"/>
                  </a:moveTo>
                  <a:cubicBezTo>
                    <a:pt x="100" y="48"/>
                    <a:pt x="85" y="71"/>
                    <a:pt x="63" y="88"/>
                  </a:cubicBezTo>
                  <a:cubicBezTo>
                    <a:pt x="49" y="99"/>
                    <a:pt x="6" y="85"/>
                    <a:pt x="2" y="68"/>
                  </a:cubicBezTo>
                  <a:cubicBezTo>
                    <a:pt x="0" y="62"/>
                    <a:pt x="6" y="49"/>
                    <a:pt x="11" y="48"/>
                  </a:cubicBezTo>
                  <a:cubicBezTo>
                    <a:pt x="39" y="40"/>
                    <a:pt x="58" y="21"/>
                    <a:pt x="80" y="6"/>
                  </a:cubicBezTo>
                  <a:cubicBezTo>
                    <a:pt x="85" y="3"/>
                    <a:pt x="94" y="0"/>
                    <a:pt x="98" y="2"/>
                  </a:cubicBezTo>
                  <a:cubicBezTo>
                    <a:pt x="102" y="4"/>
                    <a:pt x="103" y="13"/>
                    <a:pt x="10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06"/>
            <p:cNvSpPr/>
            <p:nvPr/>
          </p:nvSpPr>
          <p:spPr bwMode="auto">
            <a:xfrm>
              <a:off x="13885636" y="838200"/>
              <a:ext cx="239713" cy="303213"/>
            </a:xfrm>
            <a:custGeom>
              <a:avLst/>
              <a:gdLst>
                <a:gd name="T0" fmla="*/ 75 w 76"/>
                <a:gd name="T1" fmla="*/ 60 h 96"/>
                <a:gd name="T2" fmla="*/ 55 w 76"/>
                <a:gd name="T3" fmla="*/ 90 h 96"/>
                <a:gd name="T4" fmla="*/ 2 w 76"/>
                <a:gd name="T5" fmla="*/ 82 h 96"/>
                <a:gd name="T6" fmla="*/ 0 w 76"/>
                <a:gd name="T7" fmla="*/ 73 h 96"/>
                <a:gd name="T8" fmla="*/ 6 w 76"/>
                <a:gd name="T9" fmla="*/ 26 h 96"/>
                <a:gd name="T10" fmla="*/ 36 w 76"/>
                <a:gd name="T11" fmla="*/ 5 h 96"/>
                <a:gd name="T12" fmla="*/ 75 w 76"/>
                <a:gd name="T13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96">
                  <a:moveTo>
                    <a:pt x="75" y="60"/>
                  </a:moveTo>
                  <a:cubicBezTo>
                    <a:pt x="76" y="73"/>
                    <a:pt x="71" y="85"/>
                    <a:pt x="55" y="90"/>
                  </a:cubicBezTo>
                  <a:cubicBezTo>
                    <a:pt x="36" y="96"/>
                    <a:pt x="18" y="94"/>
                    <a:pt x="2" y="82"/>
                  </a:cubicBezTo>
                  <a:cubicBezTo>
                    <a:pt x="0" y="80"/>
                    <a:pt x="0" y="76"/>
                    <a:pt x="0" y="73"/>
                  </a:cubicBezTo>
                  <a:cubicBezTo>
                    <a:pt x="2" y="57"/>
                    <a:pt x="4" y="42"/>
                    <a:pt x="6" y="26"/>
                  </a:cubicBezTo>
                  <a:cubicBezTo>
                    <a:pt x="8" y="9"/>
                    <a:pt x="19" y="0"/>
                    <a:pt x="36" y="5"/>
                  </a:cubicBezTo>
                  <a:cubicBezTo>
                    <a:pt x="63" y="13"/>
                    <a:pt x="74" y="28"/>
                    <a:pt x="7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07"/>
            <p:cNvSpPr/>
            <p:nvPr/>
          </p:nvSpPr>
          <p:spPr bwMode="auto">
            <a:xfrm>
              <a:off x="11288486" y="4664075"/>
              <a:ext cx="360363" cy="490538"/>
            </a:xfrm>
            <a:custGeom>
              <a:avLst/>
              <a:gdLst>
                <a:gd name="T0" fmla="*/ 55 w 114"/>
                <a:gd name="T1" fmla="*/ 119 h 155"/>
                <a:gd name="T2" fmla="*/ 82 w 114"/>
                <a:gd name="T3" fmla="*/ 138 h 155"/>
                <a:gd name="T4" fmla="*/ 61 w 114"/>
                <a:gd name="T5" fmla="*/ 140 h 155"/>
                <a:gd name="T6" fmla="*/ 6 w 114"/>
                <a:gd name="T7" fmla="*/ 91 h 155"/>
                <a:gd name="T8" fmla="*/ 35 w 114"/>
                <a:gd name="T9" fmla="*/ 106 h 155"/>
                <a:gd name="T10" fmla="*/ 81 w 114"/>
                <a:gd name="T11" fmla="*/ 26 h 155"/>
                <a:gd name="T12" fmla="*/ 48 w 114"/>
                <a:gd name="T13" fmla="*/ 4 h 155"/>
                <a:gd name="T14" fmla="*/ 66 w 114"/>
                <a:gd name="T15" fmla="*/ 1 h 155"/>
                <a:gd name="T16" fmla="*/ 99 w 114"/>
                <a:gd name="T17" fmla="*/ 3 h 155"/>
                <a:gd name="T18" fmla="*/ 112 w 114"/>
                <a:gd name="T19" fmla="*/ 8 h 155"/>
                <a:gd name="T20" fmla="*/ 111 w 114"/>
                <a:gd name="T21" fmla="*/ 22 h 155"/>
                <a:gd name="T22" fmla="*/ 55 w 114"/>
                <a:gd name="T23" fmla="*/ 1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55">
                  <a:moveTo>
                    <a:pt x="55" y="119"/>
                  </a:moveTo>
                  <a:cubicBezTo>
                    <a:pt x="65" y="126"/>
                    <a:pt x="74" y="132"/>
                    <a:pt x="82" y="138"/>
                  </a:cubicBezTo>
                  <a:cubicBezTo>
                    <a:pt x="77" y="155"/>
                    <a:pt x="68" y="144"/>
                    <a:pt x="61" y="140"/>
                  </a:cubicBezTo>
                  <a:cubicBezTo>
                    <a:pt x="0" y="104"/>
                    <a:pt x="0" y="104"/>
                    <a:pt x="6" y="91"/>
                  </a:cubicBezTo>
                  <a:cubicBezTo>
                    <a:pt x="15" y="95"/>
                    <a:pt x="25" y="100"/>
                    <a:pt x="35" y="106"/>
                  </a:cubicBezTo>
                  <a:cubicBezTo>
                    <a:pt x="50" y="79"/>
                    <a:pt x="65" y="53"/>
                    <a:pt x="81" y="26"/>
                  </a:cubicBezTo>
                  <a:cubicBezTo>
                    <a:pt x="71" y="20"/>
                    <a:pt x="62" y="13"/>
                    <a:pt x="48" y="4"/>
                  </a:cubicBezTo>
                  <a:cubicBezTo>
                    <a:pt x="57" y="2"/>
                    <a:pt x="61" y="0"/>
                    <a:pt x="66" y="1"/>
                  </a:cubicBezTo>
                  <a:cubicBezTo>
                    <a:pt x="77" y="1"/>
                    <a:pt x="88" y="2"/>
                    <a:pt x="99" y="3"/>
                  </a:cubicBezTo>
                  <a:cubicBezTo>
                    <a:pt x="104" y="4"/>
                    <a:pt x="110" y="5"/>
                    <a:pt x="112" y="8"/>
                  </a:cubicBezTo>
                  <a:cubicBezTo>
                    <a:pt x="114" y="11"/>
                    <a:pt x="113" y="18"/>
                    <a:pt x="111" y="22"/>
                  </a:cubicBezTo>
                  <a:cubicBezTo>
                    <a:pt x="93" y="54"/>
                    <a:pt x="75" y="85"/>
                    <a:pt x="5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08"/>
            <p:cNvSpPr/>
            <p:nvPr/>
          </p:nvSpPr>
          <p:spPr bwMode="auto">
            <a:xfrm>
              <a:off x="11380561" y="-306388"/>
              <a:ext cx="261938" cy="298450"/>
            </a:xfrm>
            <a:custGeom>
              <a:avLst/>
              <a:gdLst>
                <a:gd name="T0" fmla="*/ 27 w 83"/>
                <a:gd name="T1" fmla="*/ 94 h 94"/>
                <a:gd name="T2" fmla="*/ 5 w 83"/>
                <a:gd name="T3" fmla="*/ 33 h 94"/>
                <a:gd name="T4" fmla="*/ 32 w 83"/>
                <a:gd name="T5" fmla="*/ 6 h 94"/>
                <a:gd name="T6" fmla="*/ 80 w 83"/>
                <a:gd name="T7" fmla="*/ 41 h 94"/>
                <a:gd name="T8" fmla="*/ 43 w 83"/>
                <a:gd name="T9" fmla="*/ 86 h 94"/>
                <a:gd name="T10" fmla="*/ 27 w 83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94">
                  <a:moveTo>
                    <a:pt x="27" y="94"/>
                  </a:moveTo>
                  <a:cubicBezTo>
                    <a:pt x="19" y="71"/>
                    <a:pt x="10" y="52"/>
                    <a:pt x="5" y="33"/>
                  </a:cubicBezTo>
                  <a:cubicBezTo>
                    <a:pt x="0" y="11"/>
                    <a:pt x="11" y="0"/>
                    <a:pt x="32" y="6"/>
                  </a:cubicBezTo>
                  <a:cubicBezTo>
                    <a:pt x="52" y="12"/>
                    <a:pt x="78" y="18"/>
                    <a:pt x="80" y="41"/>
                  </a:cubicBezTo>
                  <a:cubicBezTo>
                    <a:pt x="83" y="63"/>
                    <a:pt x="61" y="75"/>
                    <a:pt x="43" y="86"/>
                  </a:cubicBezTo>
                  <a:cubicBezTo>
                    <a:pt x="39" y="89"/>
                    <a:pt x="33" y="91"/>
                    <a:pt x="27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09"/>
            <p:cNvSpPr/>
            <p:nvPr/>
          </p:nvSpPr>
          <p:spPr bwMode="auto">
            <a:xfrm>
              <a:off x="11355161" y="57150"/>
              <a:ext cx="249238" cy="303213"/>
            </a:xfrm>
            <a:custGeom>
              <a:avLst/>
              <a:gdLst>
                <a:gd name="T0" fmla="*/ 0 w 79"/>
                <a:gd name="T1" fmla="*/ 30 h 96"/>
                <a:gd name="T2" fmla="*/ 12 w 79"/>
                <a:gd name="T3" fmla="*/ 12 h 96"/>
                <a:gd name="T4" fmla="*/ 67 w 79"/>
                <a:gd name="T5" fmla="*/ 25 h 96"/>
                <a:gd name="T6" fmla="*/ 68 w 79"/>
                <a:gd name="T7" fmla="*/ 66 h 96"/>
                <a:gd name="T8" fmla="*/ 58 w 79"/>
                <a:gd name="T9" fmla="*/ 79 h 96"/>
                <a:gd name="T10" fmla="*/ 16 w 79"/>
                <a:gd name="T11" fmla="*/ 71 h 96"/>
                <a:gd name="T12" fmla="*/ 0 w 79"/>
                <a:gd name="T13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6">
                  <a:moveTo>
                    <a:pt x="0" y="30"/>
                  </a:moveTo>
                  <a:cubicBezTo>
                    <a:pt x="4" y="24"/>
                    <a:pt x="7" y="16"/>
                    <a:pt x="12" y="12"/>
                  </a:cubicBezTo>
                  <a:cubicBezTo>
                    <a:pt x="26" y="0"/>
                    <a:pt x="49" y="6"/>
                    <a:pt x="67" y="25"/>
                  </a:cubicBezTo>
                  <a:cubicBezTo>
                    <a:pt x="79" y="38"/>
                    <a:pt x="77" y="52"/>
                    <a:pt x="68" y="66"/>
                  </a:cubicBezTo>
                  <a:cubicBezTo>
                    <a:pt x="65" y="71"/>
                    <a:pt x="62" y="75"/>
                    <a:pt x="58" y="79"/>
                  </a:cubicBezTo>
                  <a:cubicBezTo>
                    <a:pt x="40" y="96"/>
                    <a:pt x="26" y="94"/>
                    <a:pt x="16" y="71"/>
                  </a:cubicBezTo>
                  <a:cubicBezTo>
                    <a:pt x="10" y="58"/>
                    <a:pt x="5" y="45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10"/>
            <p:cNvSpPr/>
            <p:nvPr/>
          </p:nvSpPr>
          <p:spPr bwMode="auto">
            <a:xfrm>
              <a:off x="9291411" y="1674812"/>
              <a:ext cx="269875" cy="228600"/>
            </a:xfrm>
            <a:custGeom>
              <a:avLst/>
              <a:gdLst>
                <a:gd name="T0" fmla="*/ 75 w 85"/>
                <a:gd name="T1" fmla="*/ 72 h 72"/>
                <a:gd name="T2" fmla="*/ 37 w 85"/>
                <a:gd name="T3" fmla="*/ 59 h 72"/>
                <a:gd name="T4" fmla="*/ 1 w 85"/>
                <a:gd name="T5" fmla="*/ 23 h 72"/>
                <a:gd name="T6" fmla="*/ 9 w 85"/>
                <a:gd name="T7" fmla="*/ 10 h 72"/>
                <a:gd name="T8" fmla="*/ 51 w 85"/>
                <a:gd name="T9" fmla="*/ 3 h 72"/>
                <a:gd name="T10" fmla="*/ 84 w 85"/>
                <a:gd name="T11" fmla="*/ 30 h 72"/>
                <a:gd name="T12" fmla="*/ 75 w 8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2">
                  <a:moveTo>
                    <a:pt x="75" y="72"/>
                  </a:moveTo>
                  <a:cubicBezTo>
                    <a:pt x="59" y="66"/>
                    <a:pt x="48" y="62"/>
                    <a:pt x="37" y="59"/>
                  </a:cubicBezTo>
                  <a:cubicBezTo>
                    <a:pt x="18" y="53"/>
                    <a:pt x="4" y="43"/>
                    <a:pt x="1" y="23"/>
                  </a:cubicBezTo>
                  <a:cubicBezTo>
                    <a:pt x="0" y="19"/>
                    <a:pt x="5" y="11"/>
                    <a:pt x="9" y="10"/>
                  </a:cubicBezTo>
                  <a:cubicBezTo>
                    <a:pt x="23" y="6"/>
                    <a:pt x="37" y="6"/>
                    <a:pt x="51" y="3"/>
                  </a:cubicBezTo>
                  <a:cubicBezTo>
                    <a:pt x="71" y="0"/>
                    <a:pt x="85" y="10"/>
                    <a:pt x="84" y="30"/>
                  </a:cubicBezTo>
                  <a:cubicBezTo>
                    <a:pt x="82" y="45"/>
                    <a:pt x="78" y="59"/>
                    <a:pt x="7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1"/>
            <p:cNvSpPr/>
            <p:nvPr/>
          </p:nvSpPr>
          <p:spPr bwMode="auto">
            <a:xfrm>
              <a:off x="9510486" y="1884362"/>
              <a:ext cx="280988" cy="239713"/>
            </a:xfrm>
            <a:custGeom>
              <a:avLst/>
              <a:gdLst>
                <a:gd name="T0" fmla="*/ 77 w 89"/>
                <a:gd name="T1" fmla="*/ 76 h 76"/>
                <a:gd name="T2" fmla="*/ 29 w 89"/>
                <a:gd name="T3" fmla="*/ 56 h 76"/>
                <a:gd name="T4" fmla="*/ 17 w 89"/>
                <a:gd name="T5" fmla="*/ 50 h 76"/>
                <a:gd name="T6" fmla="*/ 0 w 89"/>
                <a:gd name="T7" fmla="*/ 26 h 76"/>
                <a:gd name="T8" fmla="*/ 23 w 89"/>
                <a:gd name="T9" fmla="*/ 14 h 76"/>
                <a:gd name="T10" fmla="*/ 75 w 89"/>
                <a:gd name="T11" fmla="*/ 18 h 76"/>
                <a:gd name="T12" fmla="*/ 77 w 89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6">
                  <a:moveTo>
                    <a:pt x="77" y="76"/>
                  </a:moveTo>
                  <a:cubicBezTo>
                    <a:pt x="61" y="69"/>
                    <a:pt x="45" y="63"/>
                    <a:pt x="29" y="56"/>
                  </a:cubicBezTo>
                  <a:cubicBezTo>
                    <a:pt x="25" y="54"/>
                    <a:pt x="20" y="53"/>
                    <a:pt x="17" y="50"/>
                  </a:cubicBezTo>
                  <a:cubicBezTo>
                    <a:pt x="11" y="43"/>
                    <a:pt x="6" y="34"/>
                    <a:pt x="0" y="26"/>
                  </a:cubicBezTo>
                  <a:cubicBezTo>
                    <a:pt x="8" y="22"/>
                    <a:pt x="15" y="16"/>
                    <a:pt x="23" y="14"/>
                  </a:cubicBezTo>
                  <a:cubicBezTo>
                    <a:pt x="41" y="10"/>
                    <a:pt x="61" y="0"/>
                    <a:pt x="75" y="18"/>
                  </a:cubicBezTo>
                  <a:cubicBezTo>
                    <a:pt x="89" y="37"/>
                    <a:pt x="84" y="58"/>
                    <a:pt x="7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2"/>
            <p:cNvSpPr/>
            <p:nvPr/>
          </p:nvSpPr>
          <p:spPr bwMode="auto">
            <a:xfrm>
              <a:off x="14734949" y="1489075"/>
              <a:ext cx="188913" cy="217488"/>
            </a:xfrm>
            <a:custGeom>
              <a:avLst/>
              <a:gdLst>
                <a:gd name="T0" fmla="*/ 60 w 60"/>
                <a:gd name="T1" fmla="*/ 27 h 69"/>
                <a:gd name="T2" fmla="*/ 49 w 60"/>
                <a:gd name="T3" fmla="*/ 51 h 69"/>
                <a:gd name="T4" fmla="*/ 11 w 60"/>
                <a:gd name="T5" fmla="*/ 61 h 69"/>
                <a:gd name="T6" fmla="*/ 13 w 60"/>
                <a:gd name="T7" fmla="*/ 22 h 69"/>
                <a:gd name="T8" fmla="*/ 25 w 60"/>
                <a:gd name="T9" fmla="*/ 11 h 69"/>
                <a:gd name="T10" fmla="*/ 46 w 60"/>
                <a:gd name="T11" fmla="*/ 3 h 69"/>
                <a:gd name="T12" fmla="*/ 60 w 60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9">
                  <a:moveTo>
                    <a:pt x="60" y="27"/>
                  </a:moveTo>
                  <a:cubicBezTo>
                    <a:pt x="56" y="37"/>
                    <a:pt x="54" y="45"/>
                    <a:pt x="49" y="51"/>
                  </a:cubicBezTo>
                  <a:cubicBezTo>
                    <a:pt x="39" y="65"/>
                    <a:pt x="22" y="69"/>
                    <a:pt x="11" y="61"/>
                  </a:cubicBezTo>
                  <a:cubicBezTo>
                    <a:pt x="0" y="52"/>
                    <a:pt x="1" y="37"/>
                    <a:pt x="13" y="22"/>
                  </a:cubicBezTo>
                  <a:cubicBezTo>
                    <a:pt x="17" y="18"/>
                    <a:pt x="20" y="13"/>
                    <a:pt x="25" y="11"/>
                  </a:cubicBezTo>
                  <a:cubicBezTo>
                    <a:pt x="32" y="7"/>
                    <a:pt x="43" y="0"/>
                    <a:pt x="46" y="3"/>
                  </a:cubicBezTo>
                  <a:cubicBezTo>
                    <a:pt x="53" y="8"/>
                    <a:pt x="56" y="19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568180" y="176530"/>
            <a:ext cx="2409825" cy="741045"/>
            <a:chOff x="3585" y="2394"/>
            <a:chExt cx="5539" cy="1704"/>
          </a:xfrm>
        </p:grpSpPr>
        <p:grpSp>
          <p:nvGrpSpPr>
            <p:cNvPr id="702" name="组合 701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solidFill>
              <a:srgbClr val="00458E"/>
            </a:solidFill>
          </p:grpSpPr>
          <p:sp>
            <p:nvSpPr>
              <p:cNvPr id="764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5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6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7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8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9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0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1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2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3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4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5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6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7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8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9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0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1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2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3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4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5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6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7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8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9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0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1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2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3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4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5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6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7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8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9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91" name="椭圆 90"/>
          <p:cNvSpPr/>
          <p:nvPr/>
        </p:nvSpPr>
        <p:spPr>
          <a:xfrm>
            <a:off x="-409575" y="-567055"/>
            <a:ext cx="1081405" cy="108140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11304905" y="6111240"/>
            <a:ext cx="1081405" cy="108140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1527790" y="5535930"/>
            <a:ext cx="377825" cy="37782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276225" y="634365"/>
            <a:ext cx="271145" cy="27114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687050" y="611124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908685" y="17653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1727180" y="482473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163830" y="1323975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39875" y="2421890"/>
            <a:ext cx="22993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>
                <a:solidFill>
                  <a:srgbClr val="003F88"/>
                </a:solidFill>
              </a:rPr>
              <a:t>目录</a:t>
            </a:r>
            <a:endParaRPr lang="zh-CN" altLang="en-US" sz="8000" b="1">
              <a:solidFill>
                <a:srgbClr val="003F88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26540" y="3743960"/>
            <a:ext cx="23260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>
                <a:solidFill>
                  <a:srgbClr val="003F88"/>
                </a:solidFill>
              </a:rPr>
              <a:t>CONTENTS</a:t>
            </a:r>
            <a:endParaRPr lang="en-US" altLang="zh-CN" sz="1400">
              <a:solidFill>
                <a:srgbClr val="003F88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1"/>
            </p:custDataLst>
          </p:nvPr>
        </p:nvSpPr>
        <p:spPr>
          <a:xfrm>
            <a:off x="6952615" y="1710055"/>
            <a:ext cx="3206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作者</a:t>
            </a:r>
            <a:r>
              <a:rPr lang="zh-CN" altLang="en-US" sz="200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团队</a:t>
            </a:r>
            <a:endParaRPr lang="zh-CN" altLang="en-US" sz="2000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>
            <p:custDataLst>
              <p:tags r:id="rId2"/>
            </p:custDataLst>
          </p:nvPr>
        </p:nvSpPr>
        <p:spPr>
          <a:xfrm>
            <a:off x="6952615" y="2581910"/>
            <a:ext cx="2631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选题背景</a:t>
            </a:r>
            <a:endParaRPr lang="zh-CN" altLang="en-US" sz="2000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3"/>
            </p:custDataLst>
          </p:nvPr>
        </p:nvSpPr>
        <p:spPr>
          <a:xfrm>
            <a:off x="6952615" y="3446145"/>
            <a:ext cx="2773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研究</a:t>
            </a:r>
            <a:r>
              <a:rPr lang="zh-CN" altLang="en-US" sz="200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内容</a:t>
            </a:r>
            <a:endParaRPr lang="zh-CN" altLang="en-US" sz="2000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>
            <p:custDataLst>
              <p:tags r:id="rId4"/>
            </p:custDataLst>
          </p:nvPr>
        </p:nvSpPr>
        <p:spPr>
          <a:xfrm>
            <a:off x="6952615" y="4303395"/>
            <a:ext cx="23977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总结与建议</a:t>
            </a:r>
            <a:endParaRPr lang="zh-CN" altLang="en-US" sz="2000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5"/>
            </p:custDataLst>
          </p:nvPr>
        </p:nvSpPr>
        <p:spPr>
          <a:xfrm>
            <a:off x="6079490" y="1644015"/>
            <a:ext cx="873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3600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>
            <p:custDataLst>
              <p:tags r:id="rId6"/>
            </p:custDataLst>
          </p:nvPr>
        </p:nvSpPr>
        <p:spPr>
          <a:xfrm>
            <a:off x="6966585" y="3724910"/>
            <a:ext cx="3186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endParaRPr lang="en-US" altLang="zh-CN" sz="700" kern="0" noProof="0" dirty="0">
              <a:ln>
                <a:noFill/>
              </a:ln>
              <a:solidFill>
                <a:srgbClr val="003F88"/>
              </a:solidFill>
              <a:uLnTx/>
              <a:uFillTx/>
              <a:latin typeface="+mn-ea"/>
              <a:sym typeface="Arial" panose="020B0604020202020204" pitchFamily="34" charset="0"/>
            </a:endParaRPr>
          </a:p>
        </p:txBody>
      </p:sp>
      <p:sp>
        <p:nvSpPr>
          <p:cNvPr id="61" name="文本框 60"/>
          <p:cNvSpPr txBox="1"/>
          <p:nvPr>
            <p:custDataLst>
              <p:tags r:id="rId7"/>
            </p:custDataLst>
          </p:nvPr>
        </p:nvSpPr>
        <p:spPr>
          <a:xfrm>
            <a:off x="6966585" y="4582160"/>
            <a:ext cx="3186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endParaRPr lang="en-US" altLang="zh-CN" sz="700" kern="0" noProof="0" dirty="0">
              <a:ln>
                <a:noFill/>
              </a:ln>
              <a:solidFill>
                <a:srgbClr val="003F88"/>
              </a:solidFill>
              <a:uLnTx/>
              <a:uFillTx/>
              <a:latin typeface="+mn-ea"/>
              <a:sym typeface="Arial" panose="020B0604020202020204" pitchFamily="34" charset="0"/>
            </a:endParaRPr>
          </a:p>
        </p:txBody>
      </p:sp>
      <p:sp>
        <p:nvSpPr>
          <p:cNvPr id="62" name="文本框 61"/>
          <p:cNvSpPr txBox="1"/>
          <p:nvPr>
            <p:custDataLst>
              <p:tags r:id="rId8"/>
            </p:custDataLst>
          </p:nvPr>
        </p:nvSpPr>
        <p:spPr>
          <a:xfrm>
            <a:off x="6966585" y="5456555"/>
            <a:ext cx="3186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endParaRPr lang="en-US" altLang="zh-CN" sz="700" kern="0" noProof="0" dirty="0">
              <a:ln>
                <a:noFill/>
              </a:ln>
              <a:solidFill>
                <a:srgbClr val="003F88"/>
              </a:solidFill>
              <a:uLnTx/>
              <a:uFillTx/>
              <a:latin typeface="+mn-ea"/>
              <a:sym typeface="Arial" panose="020B0604020202020204" pitchFamily="34" charset="0"/>
            </a:endParaRPr>
          </a:p>
        </p:txBody>
      </p:sp>
      <p:sp>
        <p:nvSpPr>
          <p:cNvPr id="63" name="文本框 62"/>
          <p:cNvSpPr txBox="1"/>
          <p:nvPr>
            <p:custDataLst>
              <p:tags r:id="rId9"/>
            </p:custDataLst>
          </p:nvPr>
        </p:nvSpPr>
        <p:spPr>
          <a:xfrm>
            <a:off x="6079490" y="2530475"/>
            <a:ext cx="873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3600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10"/>
            </p:custDataLst>
          </p:nvPr>
        </p:nvSpPr>
        <p:spPr>
          <a:xfrm>
            <a:off x="6079490" y="3300730"/>
            <a:ext cx="873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3600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>
            <p:custDataLst>
              <p:tags r:id="rId11"/>
            </p:custDataLst>
          </p:nvPr>
        </p:nvSpPr>
        <p:spPr>
          <a:xfrm>
            <a:off x="6079490" y="4157980"/>
            <a:ext cx="873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3600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2"/>
            </p:custDataLst>
          </p:nvPr>
        </p:nvSpPr>
        <p:spPr>
          <a:xfrm>
            <a:off x="7075170" y="5478145"/>
            <a:ext cx="3186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endParaRPr lang="en-US" altLang="zh-CN" sz="700" kern="0" noProof="0" dirty="0">
              <a:ln>
                <a:noFill/>
              </a:ln>
              <a:solidFill>
                <a:srgbClr val="003F88"/>
              </a:solidFill>
              <a:uLnTx/>
              <a:uFillTx/>
              <a:latin typeface="+mn-ea"/>
              <a:sym typeface="Arial" panose="020B0604020202020204" pitchFamily="34" charset="0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04</a:t>
            </a:r>
            <a:r>
              <a:rPr lang="zh-CN" altLang="en-US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总结与建议</a:t>
            </a:r>
            <a:endParaRPr lang="zh-CN" altLang="en-US" sz="2000">
              <a:solidFill>
                <a:schemeClr val="bg1"/>
              </a:solidFill>
              <a:latin typeface="Impact" panose="020B0806030902050204" charset="0"/>
              <a:ea typeface="微软雅黑" panose="020B0503020204020204" charset="-122"/>
              <a:cs typeface="Impact" panose="020B0806030902050204" charset="0"/>
            </a:endParaRPr>
          </a:p>
        </p:txBody>
      </p:sp>
      <p:sp>
        <p:nvSpPr>
          <p:cNvPr id="61" name="Freeform 5"/>
          <p:cNvSpPr/>
          <p:nvPr>
            <p:custDataLst>
              <p:tags r:id="rId1"/>
            </p:custDataLst>
          </p:nvPr>
        </p:nvSpPr>
        <p:spPr bwMode="auto">
          <a:xfrm>
            <a:off x="3778343" y="1504340"/>
            <a:ext cx="4375150" cy="5354637"/>
          </a:xfrm>
          <a:custGeom>
            <a:avLst/>
            <a:gdLst>
              <a:gd name="T0" fmla="*/ 1412 w 1646"/>
              <a:gd name="T1" fmla="*/ 1674 h 2015"/>
              <a:gd name="T2" fmla="*/ 1372 w 1646"/>
              <a:gd name="T3" fmla="*/ 1163 h 2015"/>
              <a:gd name="T4" fmla="*/ 1439 w 1646"/>
              <a:gd name="T5" fmla="*/ 1075 h 2015"/>
              <a:gd name="T6" fmla="*/ 1536 w 1646"/>
              <a:gd name="T7" fmla="*/ 808 h 2015"/>
              <a:gd name="T8" fmla="*/ 1247 w 1646"/>
              <a:gd name="T9" fmla="*/ 156 h 2015"/>
              <a:gd name="T10" fmla="*/ 493 w 1646"/>
              <a:gd name="T11" fmla="*/ 100 h 2015"/>
              <a:gd name="T12" fmla="*/ 398 w 1646"/>
              <a:gd name="T13" fmla="*/ 157 h 2015"/>
              <a:gd name="T14" fmla="*/ 163 w 1646"/>
              <a:gd name="T15" fmla="*/ 524 h 2015"/>
              <a:gd name="T16" fmla="*/ 126 w 1646"/>
              <a:gd name="T17" fmla="*/ 617 h 2015"/>
              <a:gd name="T18" fmla="*/ 134 w 1646"/>
              <a:gd name="T19" fmla="*/ 682 h 2015"/>
              <a:gd name="T20" fmla="*/ 133 w 1646"/>
              <a:gd name="T21" fmla="*/ 749 h 2015"/>
              <a:gd name="T22" fmla="*/ 20 w 1646"/>
              <a:gd name="T23" fmla="*/ 977 h 2015"/>
              <a:gd name="T24" fmla="*/ 1 w 1646"/>
              <a:gd name="T25" fmla="*/ 1022 h 2015"/>
              <a:gd name="T26" fmla="*/ 35 w 1646"/>
              <a:gd name="T27" fmla="*/ 1079 h 2015"/>
              <a:gd name="T28" fmla="*/ 89 w 1646"/>
              <a:gd name="T29" fmla="*/ 1092 h 2015"/>
              <a:gd name="T30" fmla="*/ 103 w 1646"/>
              <a:gd name="T31" fmla="*/ 1178 h 2015"/>
              <a:gd name="T32" fmla="*/ 88 w 1646"/>
              <a:gd name="T33" fmla="*/ 1208 h 2015"/>
              <a:gd name="T34" fmla="*/ 113 w 1646"/>
              <a:gd name="T35" fmla="*/ 1250 h 2015"/>
              <a:gd name="T36" fmla="*/ 141 w 1646"/>
              <a:gd name="T37" fmla="*/ 1260 h 2015"/>
              <a:gd name="T38" fmla="*/ 118 w 1646"/>
              <a:gd name="T39" fmla="*/ 1278 h 2015"/>
              <a:gd name="T40" fmla="*/ 136 w 1646"/>
              <a:gd name="T41" fmla="*/ 1339 h 2015"/>
              <a:gd name="T42" fmla="*/ 151 w 1646"/>
              <a:gd name="T43" fmla="*/ 1373 h 2015"/>
              <a:gd name="T44" fmla="*/ 139 w 1646"/>
              <a:gd name="T45" fmla="*/ 1432 h 2015"/>
              <a:gd name="T46" fmla="*/ 215 w 1646"/>
              <a:gd name="T47" fmla="*/ 1540 h 2015"/>
              <a:gd name="T48" fmla="*/ 436 w 1646"/>
              <a:gd name="T49" fmla="*/ 1546 h 2015"/>
              <a:gd name="T50" fmla="*/ 541 w 1646"/>
              <a:gd name="T51" fmla="*/ 1617 h 2015"/>
              <a:gd name="T52" fmla="*/ 560 w 1646"/>
              <a:gd name="T53" fmla="*/ 1684 h 2015"/>
              <a:gd name="T54" fmla="*/ 644 w 1646"/>
              <a:gd name="T55" fmla="*/ 1879 h 2015"/>
              <a:gd name="T56" fmla="*/ 607 w 1646"/>
              <a:gd name="T57" fmla="*/ 2015 h 2015"/>
              <a:gd name="T58" fmla="*/ 1646 w 1646"/>
              <a:gd name="T59" fmla="*/ 2015 h 2015"/>
              <a:gd name="T60" fmla="*/ 1412 w 1646"/>
              <a:gd name="T61" fmla="*/ 1674 h 2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646" h="2015">
                <a:moveTo>
                  <a:pt x="1412" y="1674"/>
                </a:moveTo>
                <a:cubicBezTo>
                  <a:pt x="1287" y="1534"/>
                  <a:pt x="1265" y="1326"/>
                  <a:pt x="1372" y="1163"/>
                </a:cubicBezTo>
                <a:cubicBezTo>
                  <a:pt x="1391" y="1135"/>
                  <a:pt x="1413" y="1106"/>
                  <a:pt x="1439" y="1075"/>
                </a:cubicBezTo>
                <a:cubicBezTo>
                  <a:pt x="1499" y="1000"/>
                  <a:pt x="1530" y="907"/>
                  <a:pt x="1536" y="808"/>
                </a:cubicBezTo>
                <a:cubicBezTo>
                  <a:pt x="1551" y="579"/>
                  <a:pt x="1439" y="291"/>
                  <a:pt x="1247" y="156"/>
                </a:cubicBezTo>
                <a:cubicBezTo>
                  <a:pt x="1032" y="18"/>
                  <a:pt x="744" y="0"/>
                  <a:pt x="493" y="100"/>
                </a:cubicBezTo>
                <a:cubicBezTo>
                  <a:pt x="460" y="116"/>
                  <a:pt x="429" y="135"/>
                  <a:pt x="398" y="157"/>
                </a:cubicBezTo>
                <a:cubicBezTo>
                  <a:pt x="258" y="258"/>
                  <a:pt x="224" y="369"/>
                  <a:pt x="163" y="524"/>
                </a:cubicBezTo>
                <a:cubicBezTo>
                  <a:pt x="151" y="554"/>
                  <a:pt x="133" y="585"/>
                  <a:pt x="126" y="617"/>
                </a:cubicBezTo>
                <a:cubicBezTo>
                  <a:pt x="119" y="652"/>
                  <a:pt x="127" y="664"/>
                  <a:pt x="134" y="682"/>
                </a:cubicBezTo>
                <a:cubicBezTo>
                  <a:pt x="145" y="707"/>
                  <a:pt x="144" y="723"/>
                  <a:pt x="133" y="749"/>
                </a:cubicBezTo>
                <a:cubicBezTo>
                  <a:pt x="97" y="826"/>
                  <a:pt x="65" y="904"/>
                  <a:pt x="20" y="977"/>
                </a:cubicBezTo>
                <a:cubicBezTo>
                  <a:pt x="12" y="989"/>
                  <a:pt x="2" y="1005"/>
                  <a:pt x="1" y="1022"/>
                </a:cubicBezTo>
                <a:cubicBezTo>
                  <a:pt x="0" y="1046"/>
                  <a:pt x="11" y="1070"/>
                  <a:pt x="35" y="1079"/>
                </a:cubicBezTo>
                <a:cubicBezTo>
                  <a:pt x="52" y="1085"/>
                  <a:pt x="71" y="1083"/>
                  <a:pt x="89" y="1092"/>
                </a:cubicBezTo>
                <a:cubicBezTo>
                  <a:pt x="130" y="1112"/>
                  <a:pt x="124" y="1148"/>
                  <a:pt x="103" y="1178"/>
                </a:cubicBezTo>
                <a:cubicBezTo>
                  <a:pt x="96" y="1189"/>
                  <a:pt x="89" y="1199"/>
                  <a:pt x="88" y="1208"/>
                </a:cubicBezTo>
                <a:cubicBezTo>
                  <a:pt x="85" y="1225"/>
                  <a:pt x="90" y="1240"/>
                  <a:pt x="113" y="1250"/>
                </a:cubicBezTo>
                <a:cubicBezTo>
                  <a:pt x="120" y="1254"/>
                  <a:pt x="130" y="1257"/>
                  <a:pt x="141" y="1260"/>
                </a:cubicBezTo>
                <a:cubicBezTo>
                  <a:pt x="131" y="1266"/>
                  <a:pt x="123" y="1272"/>
                  <a:pt x="118" y="1278"/>
                </a:cubicBezTo>
                <a:cubicBezTo>
                  <a:pt x="94" y="1302"/>
                  <a:pt x="114" y="1325"/>
                  <a:pt x="136" y="1339"/>
                </a:cubicBezTo>
                <a:cubicBezTo>
                  <a:pt x="150" y="1348"/>
                  <a:pt x="159" y="1356"/>
                  <a:pt x="151" y="1373"/>
                </a:cubicBezTo>
                <a:cubicBezTo>
                  <a:pt x="142" y="1393"/>
                  <a:pt x="139" y="1413"/>
                  <a:pt x="139" y="1432"/>
                </a:cubicBezTo>
                <a:cubicBezTo>
                  <a:pt x="140" y="1481"/>
                  <a:pt x="166" y="1527"/>
                  <a:pt x="215" y="1540"/>
                </a:cubicBezTo>
                <a:cubicBezTo>
                  <a:pt x="277" y="1556"/>
                  <a:pt x="371" y="1542"/>
                  <a:pt x="436" y="1546"/>
                </a:cubicBezTo>
                <a:cubicBezTo>
                  <a:pt x="483" y="1550"/>
                  <a:pt x="520" y="1567"/>
                  <a:pt x="541" y="1617"/>
                </a:cubicBezTo>
                <a:cubicBezTo>
                  <a:pt x="550" y="1639"/>
                  <a:pt x="555" y="1661"/>
                  <a:pt x="560" y="1684"/>
                </a:cubicBezTo>
                <a:cubicBezTo>
                  <a:pt x="577" y="1767"/>
                  <a:pt x="616" y="1806"/>
                  <a:pt x="644" y="1879"/>
                </a:cubicBezTo>
                <a:cubicBezTo>
                  <a:pt x="660" y="1920"/>
                  <a:pt x="660" y="1966"/>
                  <a:pt x="607" y="2015"/>
                </a:cubicBezTo>
                <a:cubicBezTo>
                  <a:pt x="1646" y="2015"/>
                  <a:pt x="1646" y="2015"/>
                  <a:pt x="1646" y="2015"/>
                </a:cubicBezTo>
                <a:cubicBezTo>
                  <a:pt x="1600" y="1886"/>
                  <a:pt x="1527" y="1803"/>
                  <a:pt x="1412" y="1674"/>
                </a:cubicBezTo>
                <a:close/>
              </a:path>
            </a:pathLst>
          </a:custGeom>
          <a:solidFill>
            <a:srgbClr val="003F88"/>
          </a:solidFill>
          <a:ln>
            <a:solidFill>
              <a:schemeClr val="bg1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Freeform 6"/>
          <p:cNvSpPr/>
          <p:nvPr>
            <p:custDataLst>
              <p:tags r:id="rId2"/>
            </p:custDataLst>
          </p:nvPr>
        </p:nvSpPr>
        <p:spPr bwMode="auto">
          <a:xfrm>
            <a:off x="3778343" y="1602764"/>
            <a:ext cx="2159000" cy="5256212"/>
          </a:xfrm>
          <a:custGeom>
            <a:avLst/>
            <a:gdLst>
              <a:gd name="T0" fmla="*/ 812 w 812"/>
              <a:gd name="T1" fmla="*/ 0 h 1978"/>
              <a:gd name="T2" fmla="*/ 493 w 812"/>
              <a:gd name="T3" fmla="*/ 63 h 1978"/>
              <a:gd name="T4" fmla="*/ 398 w 812"/>
              <a:gd name="T5" fmla="*/ 120 h 1978"/>
              <a:gd name="T6" fmla="*/ 163 w 812"/>
              <a:gd name="T7" fmla="*/ 487 h 1978"/>
              <a:gd name="T8" fmla="*/ 126 w 812"/>
              <a:gd name="T9" fmla="*/ 580 h 1978"/>
              <a:gd name="T10" fmla="*/ 134 w 812"/>
              <a:gd name="T11" fmla="*/ 645 h 1978"/>
              <a:gd name="T12" fmla="*/ 133 w 812"/>
              <a:gd name="T13" fmla="*/ 712 h 1978"/>
              <a:gd name="T14" fmla="*/ 20 w 812"/>
              <a:gd name="T15" fmla="*/ 940 h 1978"/>
              <a:gd name="T16" fmla="*/ 1 w 812"/>
              <a:gd name="T17" fmla="*/ 985 h 1978"/>
              <a:gd name="T18" fmla="*/ 35 w 812"/>
              <a:gd name="T19" fmla="*/ 1042 h 1978"/>
              <a:gd name="T20" fmla="*/ 89 w 812"/>
              <a:gd name="T21" fmla="*/ 1055 h 1978"/>
              <a:gd name="T22" fmla="*/ 103 w 812"/>
              <a:gd name="T23" fmla="*/ 1141 h 1978"/>
              <a:gd name="T24" fmla="*/ 88 w 812"/>
              <a:gd name="T25" fmla="*/ 1171 h 1978"/>
              <a:gd name="T26" fmla="*/ 113 w 812"/>
              <a:gd name="T27" fmla="*/ 1213 h 1978"/>
              <a:gd name="T28" fmla="*/ 141 w 812"/>
              <a:gd name="T29" fmla="*/ 1223 h 1978"/>
              <a:gd name="T30" fmla="*/ 118 w 812"/>
              <a:gd name="T31" fmla="*/ 1241 h 1978"/>
              <a:gd name="T32" fmla="*/ 136 w 812"/>
              <a:gd name="T33" fmla="*/ 1302 h 1978"/>
              <a:gd name="T34" fmla="*/ 151 w 812"/>
              <a:gd name="T35" fmla="*/ 1336 h 1978"/>
              <a:gd name="T36" fmla="*/ 139 w 812"/>
              <a:gd name="T37" fmla="*/ 1395 h 1978"/>
              <a:gd name="T38" fmla="*/ 215 w 812"/>
              <a:gd name="T39" fmla="*/ 1503 h 1978"/>
              <a:gd name="T40" fmla="*/ 436 w 812"/>
              <a:gd name="T41" fmla="*/ 1509 h 1978"/>
              <a:gd name="T42" fmla="*/ 541 w 812"/>
              <a:gd name="T43" fmla="*/ 1580 h 1978"/>
              <a:gd name="T44" fmla="*/ 560 w 812"/>
              <a:gd name="T45" fmla="*/ 1647 h 1978"/>
              <a:gd name="T46" fmla="*/ 644 w 812"/>
              <a:gd name="T47" fmla="*/ 1842 h 1978"/>
              <a:gd name="T48" fmla="*/ 607 w 812"/>
              <a:gd name="T49" fmla="*/ 1978 h 1978"/>
              <a:gd name="T50" fmla="*/ 812 w 812"/>
              <a:gd name="T51" fmla="*/ 1978 h 1978"/>
              <a:gd name="T52" fmla="*/ 812 w 812"/>
              <a:gd name="T53" fmla="*/ 0 h 1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12" h="1978">
                <a:moveTo>
                  <a:pt x="812" y="0"/>
                </a:moveTo>
                <a:cubicBezTo>
                  <a:pt x="704" y="1"/>
                  <a:pt x="596" y="22"/>
                  <a:pt x="493" y="63"/>
                </a:cubicBezTo>
                <a:cubicBezTo>
                  <a:pt x="460" y="79"/>
                  <a:pt x="429" y="98"/>
                  <a:pt x="398" y="120"/>
                </a:cubicBezTo>
                <a:cubicBezTo>
                  <a:pt x="258" y="221"/>
                  <a:pt x="224" y="332"/>
                  <a:pt x="163" y="487"/>
                </a:cubicBezTo>
                <a:cubicBezTo>
                  <a:pt x="151" y="517"/>
                  <a:pt x="133" y="548"/>
                  <a:pt x="126" y="580"/>
                </a:cubicBezTo>
                <a:cubicBezTo>
                  <a:pt x="119" y="615"/>
                  <a:pt x="127" y="627"/>
                  <a:pt x="134" y="645"/>
                </a:cubicBezTo>
                <a:cubicBezTo>
                  <a:pt x="145" y="670"/>
                  <a:pt x="144" y="686"/>
                  <a:pt x="133" y="712"/>
                </a:cubicBezTo>
                <a:cubicBezTo>
                  <a:pt x="97" y="789"/>
                  <a:pt x="65" y="867"/>
                  <a:pt x="20" y="940"/>
                </a:cubicBezTo>
                <a:cubicBezTo>
                  <a:pt x="12" y="952"/>
                  <a:pt x="2" y="968"/>
                  <a:pt x="1" y="985"/>
                </a:cubicBezTo>
                <a:cubicBezTo>
                  <a:pt x="0" y="1009"/>
                  <a:pt x="11" y="1033"/>
                  <a:pt x="35" y="1042"/>
                </a:cubicBezTo>
                <a:cubicBezTo>
                  <a:pt x="52" y="1048"/>
                  <a:pt x="71" y="1046"/>
                  <a:pt x="89" y="1055"/>
                </a:cubicBezTo>
                <a:cubicBezTo>
                  <a:pt x="130" y="1075"/>
                  <a:pt x="124" y="1111"/>
                  <a:pt x="103" y="1141"/>
                </a:cubicBezTo>
                <a:cubicBezTo>
                  <a:pt x="96" y="1152"/>
                  <a:pt x="89" y="1162"/>
                  <a:pt x="88" y="1171"/>
                </a:cubicBezTo>
                <a:cubicBezTo>
                  <a:pt x="85" y="1188"/>
                  <a:pt x="90" y="1203"/>
                  <a:pt x="113" y="1213"/>
                </a:cubicBezTo>
                <a:cubicBezTo>
                  <a:pt x="120" y="1217"/>
                  <a:pt x="130" y="1220"/>
                  <a:pt x="141" y="1223"/>
                </a:cubicBezTo>
                <a:cubicBezTo>
                  <a:pt x="131" y="1229"/>
                  <a:pt x="123" y="1235"/>
                  <a:pt x="118" y="1241"/>
                </a:cubicBezTo>
                <a:cubicBezTo>
                  <a:pt x="94" y="1265"/>
                  <a:pt x="114" y="1288"/>
                  <a:pt x="136" y="1302"/>
                </a:cubicBezTo>
                <a:cubicBezTo>
                  <a:pt x="150" y="1311"/>
                  <a:pt x="159" y="1319"/>
                  <a:pt x="151" y="1336"/>
                </a:cubicBezTo>
                <a:cubicBezTo>
                  <a:pt x="142" y="1356"/>
                  <a:pt x="139" y="1376"/>
                  <a:pt x="139" y="1395"/>
                </a:cubicBezTo>
                <a:cubicBezTo>
                  <a:pt x="140" y="1444"/>
                  <a:pt x="166" y="1490"/>
                  <a:pt x="215" y="1503"/>
                </a:cubicBezTo>
                <a:cubicBezTo>
                  <a:pt x="277" y="1519"/>
                  <a:pt x="371" y="1505"/>
                  <a:pt x="436" y="1509"/>
                </a:cubicBezTo>
                <a:cubicBezTo>
                  <a:pt x="483" y="1513"/>
                  <a:pt x="520" y="1530"/>
                  <a:pt x="541" y="1580"/>
                </a:cubicBezTo>
                <a:cubicBezTo>
                  <a:pt x="550" y="1602"/>
                  <a:pt x="555" y="1624"/>
                  <a:pt x="560" y="1647"/>
                </a:cubicBezTo>
                <a:cubicBezTo>
                  <a:pt x="577" y="1730"/>
                  <a:pt x="616" y="1769"/>
                  <a:pt x="644" y="1842"/>
                </a:cubicBezTo>
                <a:cubicBezTo>
                  <a:pt x="660" y="1883"/>
                  <a:pt x="660" y="1929"/>
                  <a:pt x="607" y="1978"/>
                </a:cubicBezTo>
                <a:cubicBezTo>
                  <a:pt x="812" y="1978"/>
                  <a:pt x="812" y="1978"/>
                  <a:pt x="812" y="1978"/>
                </a:cubicBezTo>
                <a:cubicBezTo>
                  <a:pt x="812" y="0"/>
                  <a:pt x="812" y="0"/>
                  <a:pt x="812" y="0"/>
                </a:cubicBezTo>
                <a:close/>
              </a:path>
            </a:pathLst>
          </a:custGeom>
          <a:solidFill>
            <a:srgbClr val="003F88"/>
          </a:solidFill>
          <a:ln>
            <a:solidFill>
              <a:schemeClr val="bg1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Freeform 7"/>
          <p:cNvSpPr/>
          <p:nvPr>
            <p:custDataLst>
              <p:tags r:id="rId3"/>
            </p:custDataLst>
          </p:nvPr>
        </p:nvSpPr>
        <p:spPr bwMode="auto">
          <a:xfrm>
            <a:off x="3913281" y="1504339"/>
            <a:ext cx="3987800" cy="2451100"/>
          </a:xfrm>
          <a:custGeom>
            <a:avLst/>
            <a:gdLst>
              <a:gd name="T0" fmla="*/ 3896870 w 1500"/>
              <a:gd name="T1" fmla="*/ 2450230 h 922"/>
              <a:gd name="T2" fmla="*/ 3947376 w 1500"/>
              <a:gd name="T3" fmla="*/ 2147273 h 922"/>
              <a:gd name="T4" fmla="*/ 3179166 w 1500"/>
              <a:gd name="T5" fmla="*/ 414573 h 922"/>
              <a:gd name="T6" fmla="*/ 1174909 w 1500"/>
              <a:gd name="T7" fmla="*/ 265752 h 922"/>
              <a:gd name="T8" fmla="*/ 922383 w 1500"/>
              <a:gd name="T9" fmla="*/ 417230 h 922"/>
              <a:gd name="T10" fmla="*/ 297715 w 1500"/>
              <a:gd name="T11" fmla="*/ 1392539 h 922"/>
              <a:gd name="T12" fmla="*/ 199362 w 1500"/>
              <a:gd name="T13" fmla="*/ 1639688 h 922"/>
              <a:gd name="T14" fmla="*/ 220628 w 1500"/>
              <a:gd name="T15" fmla="*/ 1812426 h 922"/>
              <a:gd name="T16" fmla="*/ 217970 w 1500"/>
              <a:gd name="T17" fmla="*/ 1990480 h 922"/>
              <a:gd name="T18" fmla="*/ 0 w 1500"/>
              <a:gd name="T19" fmla="*/ 2450230 h 922"/>
              <a:gd name="T20" fmla="*/ 3896870 w 1500"/>
              <a:gd name="T21" fmla="*/ 2450230 h 92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00" h="922">
                <a:moveTo>
                  <a:pt x="1466" y="922"/>
                </a:moveTo>
                <a:cubicBezTo>
                  <a:pt x="1476" y="885"/>
                  <a:pt x="1483" y="847"/>
                  <a:pt x="1485" y="808"/>
                </a:cubicBezTo>
                <a:cubicBezTo>
                  <a:pt x="1500" y="579"/>
                  <a:pt x="1388" y="291"/>
                  <a:pt x="1196" y="156"/>
                </a:cubicBezTo>
                <a:cubicBezTo>
                  <a:pt x="981" y="18"/>
                  <a:pt x="693" y="0"/>
                  <a:pt x="442" y="100"/>
                </a:cubicBezTo>
                <a:cubicBezTo>
                  <a:pt x="409" y="116"/>
                  <a:pt x="378" y="135"/>
                  <a:pt x="347" y="157"/>
                </a:cubicBezTo>
                <a:cubicBezTo>
                  <a:pt x="207" y="258"/>
                  <a:pt x="173" y="369"/>
                  <a:pt x="112" y="524"/>
                </a:cubicBezTo>
                <a:cubicBezTo>
                  <a:pt x="100" y="554"/>
                  <a:pt x="82" y="585"/>
                  <a:pt x="75" y="617"/>
                </a:cubicBezTo>
                <a:cubicBezTo>
                  <a:pt x="68" y="652"/>
                  <a:pt x="76" y="664"/>
                  <a:pt x="83" y="682"/>
                </a:cubicBezTo>
                <a:cubicBezTo>
                  <a:pt x="94" y="707"/>
                  <a:pt x="93" y="723"/>
                  <a:pt x="82" y="749"/>
                </a:cubicBezTo>
                <a:cubicBezTo>
                  <a:pt x="55" y="807"/>
                  <a:pt x="30" y="866"/>
                  <a:pt x="0" y="922"/>
                </a:cubicBezTo>
                <a:cubicBezTo>
                  <a:pt x="1466" y="922"/>
                  <a:pt x="1466" y="922"/>
                  <a:pt x="1466" y="922"/>
                </a:cubicBezTo>
                <a:close/>
              </a:path>
            </a:pathLst>
          </a:custGeom>
          <a:solidFill>
            <a:srgbClr val="003F88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Freeform 8"/>
          <p:cNvSpPr/>
          <p:nvPr>
            <p:custDataLst>
              <p:tags r:id="rId4"/>
            </p:custDataLst>
          </p:nvPr>
        </p:nvSpPr>
        <p:spPr bwMode="auto">
          <a:xfrm>
            <a:off x="3913281" y="1602765"/>
            <a:ext cx="2024062" cy="2352675"/>
          </a:xfrm>
          <a:custGeom>
            <a:avLst/>
            <a:gdLst>
              <a:gd name="T0" fmla="*/ 2023416 w 761"/>
              <a:gd name="T1" fmla="*/ 0 h 885"/>
              <a:gd name="T2" fmla="*/ 1175230 w 761"/>
              <a:gd name="T3" fmla="*/ 167412 h 885"/>
              <a:gd name="T4" fmla="*/ 922635 w 761"/>
              <a:gd name="T5" fmla="*/ 318879 h 885"/>
              <a:gd name="T6" fmla="*/ 297796 w 761"/>
              <a:gd name="T7" fmla="*/ 1294118 h 885"/>
              <a:gd name="T8" fmla="*/ 199417 w 761"/>
              <a:gd name="T9" fmla="*/ 1541249 h 885"/>
              <a:gd name="T10" fmla="*/ 220688 w 761"/>
              <a:gd name="T11" fmla="*/ 1713976 h 885"/>
              <a:gd name="T12" fmla="*/ 218029 w 761"/>
              <a:gd name="T13" fmla="*/ 1892017 h 885"/>
              <a:gd name="T14" fmla="*/ 0 w 761"/>
              <a:gd name="T15" fmla="*/ 2351734 h 885"/>
              <a:gd name="T16" fmla="*/ 2023416 w 761"/>
              <a:gd name="T17" fmla="*/ 2351734 h 885"/>
              <a:gd name="T18" fmla="*/ 2023416 w 761"/>
              <a:gd name="T19" fmla="*/ 0 h 88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61" h="885">
                <a:moveTo>
                  <a:pt x="761" y="0"/>
                </a:moveTo>
                <a:cubicBezTo>
                  <a:pt x="653" y="1"/>
                  <a:pt x="545" y="22"/>
                  <a:pt x="442" y="63"/>
                </a:cubicBezTo>
                <a:cubicBezTo>
                  <a:pt x="409" y="79"/>
                  <a:pt x="378" y="98"/>
                  <a:pt x="347" y="120"/>
                </a:cubicBezTo>
                <a:cubicBezTo>
                  <a:pt x="207" y="221"/>
                  <a:pt x="173" y="332"/>
                  <a:pt x="112" y="487"/>
                </a:cubicBezTo>
                <a:cubicBezTo>
                  <a:pt x="100" y="517"/>
                  <a:pt x="82" y="548"/>
                  <a:pt x="75" y="580"/>
                </a:cubicBezTo>
                <a:cubicBezTo>
                  <a:pt x="68" y="615"/>
                  <a:pt x="76" y="627"/>
                  <a:pt x="83" y="645"/>
                </a:cubicBezTo>
                <a:cubicBezTo>
                  <a:pt x="94" y="670"/>
                  <a:pt x="93" y="686"/>
                  <a:pt x="82" y="712"/>
                </a:cubicBezTo>
                <a:cubicBezTo>
                  <a:pt x="55" y="770"/>
                  <a:pt x="30" y="829"/>
                  <a:pt x="0" y="885"/>
                </a:cubicBezTo>
                <a:cubicBezTo>
                  <a:pt x="761" y="885"/>
                  <a:pt x="761" y="885"/>
                  <a:pt x="761" y="885"/>
                </a:cubicBezTo>
                <a:cubicBezTo>
                  <a:pt x="761" y="0"/>
                  <a:pt x="761" y="0"/>
                  <a:pt x="761" y="0"/>
                </a:cubicBezTo>
                <a:close/>
              </a:path>
            </a:pathLst>
          </a:custGeom>
          <a:solidFill>
            <a:srgbClr val="003F88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5"/>
            </p:custDataLst>
          </p:nvPr>
        </p:nvSpPr>
        <p:spPr>
          <a:xfrm>
            <a:off x="7901305" y="2019300"/>
            <a:ext cx="4205605" cy="1217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+mn-ea"/>
              </a:rPr>
              <a:t>比较</a:t>
            </a:r>
            <a:r>
              <a:rPr lang="en-US" altLang="zh-CN" sz="240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sym typeface="+mn-ea"/>
              </a:rPr>
              <a:t>不同物种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+mn-ea"/>
              </a:rPr>
              <a:t>的皮层结构来寻找算法和原则上的改进的想法，在物种间进行</a:t>
            </a:r>
            <a:r>
              <a:rPr lang="en-US" altLang="zh-CN" sz="240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sym typeface="+mn-ea"/>
              </a:rPr>
              <a:t>比较映射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+mn-ea"/>
              </a:rPr>
              <a:t>。</a:t>
            </a:r>
            <a:endParaRPr lang="en-US" altLang="zh-CN" sz="240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ea"/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6"/>
            </p:custDataLst>
          </p:nvPr>
        </p:nvSpPr>
        <p:spPr>
          <a:xfrm>
            <a:off x="4780915" y="2295698"/>
            <a:ext cx="83820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44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Impact" panose="020B0806030902050204" charset="0"/>
                <a:cs typeface="Impact" panose="020B0806030902050204" charset="0"/>
                <a:sym typeface="+mn-ea"/>
              </a:rPr>
              <a:t>01</a:t>
            </a:r>
            <a:endParaRPr lang="en-US" altLang="zh-CN" sz="440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Impact" panose="020B0806030902050204" charset="0"/>
              <a:cs typeface="Impact" panose="020B0806030902050204" charset="0"/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7"/>
            </p:custDataLst>
          </p:nvPr>
        </p:nvSpPr>
        <p:spPr>
          <a:xfrm>
            <a:off x="4780915" y="4098463"/>
            <a:ext cx="83820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44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Impact" panose="020B0806030902050204" charset="0"/>
                <a:cs typeface="Impact" panose="020B0806030902050204" charset="0"/>
                <a:sym typeface="+mn-ea"/>
              </a:rPr>
              <a:t>02</a:t>
            </a:r>
            <a:endParaRPr lang="en-US" altLang="zh-CN" sz="440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Impact" panose="020B0806030902050204" charset="0"/>
              <a:cs typeface="Impact" panose="020B0806030902050204" charset="0"/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8"/>
            </p:custDataLst>
          </p:nvPr>
        </p:nvSpPr>
        <p:spPr>
          <a:xfrm>
            <a:off x="6153150" y="2295698"/>
            <a:ext cx="77914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44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Impact" panose="020B0806030902050204" charset="0"/>
                <a:cs typeface="Impact" panose="020B0806030902050204" charset="0"/>
                <a:sym typeface="+mn-ea"/>
              </a:rPr>
              <a:t>03</a:t>
            </a:r>
            <a:endParaRPr lang="en-US" altLang="zh-CN" sz="440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Impact" panose="020B0806030902050204" charset="0"/>
              <a:cs typeface="Impact" panose="020B0806030902050204" charset="0"/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9"/>
            </p:custDataLst>
          </p:nvPr>
        </p:nvSpPr>
        <p:spPr>
          <a:xfrm>
            <a:off x="6123940" y="4098463"/>
            <a:ext cx="83820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44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Impact" panose="020B0806030902050204" charset="0"/>
                <a:cs typeface="Impact" panose="020B0806030902050204" charset="0"/>
                <a:sym typeface="+mn-ea"/>
              </a:rPr>
              <a:t>04</a:t>
            </a:r>
            <a:endParaRPr lang="en-US" altLang="zh-CN" sz="440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Impact" panose="020B0806030902050204" charset="0"/>
              <a:cs typeface="Impact" panose="020B0806030902050204" charset="0"/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10"/>
            </p:custDataLst>
          </p:nvPr>
        </p:nvSpPr>
        <p:spPr>
          <a:xfrm>
            <a:off x="7723505" y="4297045"/>
            <a:ext cx="47129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+mn-ea"/>
              </a:rPr>
              <a:t>将研究从</a:t>
            </a:r>
            <a:r>
              <a:rPr lang="en-US" altLang="zh-CN" sz="240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sym typeface="+mn-ea"/>
              </a:rPr>
              <a:t>小鼠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+mn-ea"/>
              </a:rPr>
              <a:t>转向具有更高学习性能的</a:t>
            </a:r>
            <a:r>
              <a:rPr lang="en-US" altLang="zh-CN" sz="240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sym typeface="+mn-ea"/>
              </a:rPr>
              <a:t>大鼠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+mn-ea"/>
              </a:rPr>
              <a:t>，探索大鼠皮层相对于小鼠是否存在算法上的改进。</a:t>
            </a:r>
            <a:endParaRPr lang="en-US" altLang="zh-CN" sz="240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ea"/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11"/>
            </p:custDataLst>
          </p:nvPr>
        </p:nvSpPr>
        <p:spPr>
          <a:xfrm>
            <a:off x="180975" y="2019300"/>
            <a:ext cx="3732530" cy="13373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+mn-ea"/>
              </a:rPr>
              <a:t>研究存在于哺乳动物</a:t>
            </a:r>
            <a:r>
              <a:rPr lang="zh-CN" altLang="en-US" sz="240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sym typeface="+mn-ea"/>
              </a:rPr>
              <a:t>皮层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ea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+mn-ea"/>
              </a:rPr>
              <a:t>中的</a:t>
            </a:r>
            <a:r>
              <a:rPr lang="zh-CN" altLang="en-US" sz="240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sym typeface="+mn-ea"/>
              </a:rPr>
              <a:t>感觉分类</a:t>
            </a: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+mn-ea"/>
              </a:rPr>
              <a:t>的关键电路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2"/>
            </p:custDataLst>
          </p:nvPr>
        </p:nvSpPr>
        <p:spPr>
          <a:xfrm>
            <a:off x="78740" y="4297045"/>
            <a:ext cx="5374005" cy="848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 fontAlgn="auto">
              <a:lnSpc>
                <a:spcPct val="150000"/>
              </a:lnSpc>
            </a:pPr>
            <a:r>
              <a:rPr lang="en-US" altLang="zh-CN" sz="2400" noProof="0" dirty="0">
                <a:ln>
                  <a:noFill/>
                </a:ln>
                <a:uLnTx/>
                <a:uFillTx/>
                <a:latin typeface="+mn-ea"/>
                <a:sym typeface="+mn-ea"/>
              </a:rPr>
              <a:t>  </a:t>
            </a:r>
            <a:r>
              <a:rPr lang="zh-CN" altLang="en-US" sz="2400" noProof="0" dirty="0">
                <a:ln>
                  <a:noFill/>
                </a:ln>
                <a:uLnTx/>
                <a:uFillTx/>
                <a:latin typeface="+mn-ea"/>
                <a:sym typeface="+mn-ea"/>
              </a:rPr>
              <a:t>研究连接丘脑和</a:t>
            </a:r>
            <a:r>
              <a:rPr lang="zh-CN" altLang="en-US" sz="2400" noProof="0" dirty="0">
                <a:ln>
                  <a:noFill/>
                </a:ln>
                <a:uLnTx/>
                <a:uFillTx/>
                <a:latin typeface="+mn-ea"/>
                <a:sym typeface="+mn-ea"/>
              </a:rPr>
              <a:t>初级</a:t>
            </a:r>
            <a:endParaRPr lang="zh-CN" altLang="en-US" sz="2400" noProof="0" dirty="0">
              <a:ln>
                <a:noFill/>
              </a:ln>
              <a:uLnTx/>
              <a:uFillTx/>
              <a:latin typeface="+mn-ea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400" noProof="0" dirty="0">
                <a:ln>
                  <a:noFill/>
                </a:ln>
                <a:uLnTx/>
                <a:uFillTx/>
                <a:latin typeface="+mn-ea"/>
                <a:sym typeface="+mn-ea"/>
              </a:rPr>
              <a:t>  </a:t>
            </a:r>
            <a:r>
              <a:rPr lang="zh-CN" altLang="en-US" sz="2400" noProof="0" dirty="0">
                <a:ln>
                  <a:noFill/>
                </a:ln>
                <a:uLnTx/>
                <a:uFillTx/>
                <a:latin typeface="+mn-ea"/>
                <a:sym typeface="+mn-ea"/>
              </a:rPr>
              <a:t>感觉皮层</a:t>
            </a:r>
            <a:r>
              <a:rPr lang="zh-CN" altLang="en-US" sz="2400" noProof="0" dirty="0">
                <a:ln>
                  <a:noFill/>
                </a:ln>
                <a:uLnTx/>
                <a:uFillTx/>
                <a:latin typeface="+mn-ea"/>
                <a:sym typeface="+mn-ea"/>
              </a:rPr>
              <a:t>的</a:t>
            </a:r>
            <a:r>
              <a:rPr lang="en-US" altLang="zh-CN" sz="240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sym typeface="+mn-ea"/>
              </a:rPr>
              <a:t>L4</a:t>
            </a:r>
            <a:r>
              <a:rPr lang="zh-CN" altLang="en-US" sz="240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sym typeface="+mn-ea"/>
              </a:rPr>
              <a:t>细胞</a:t>
            </a:r>
            <a:endParaRPr lang="zh-CN" altLang="en-US" sz="2400" noProof="0" dirty="0">
              <a:ln>
                <a:noFill/>
              </a:ln>
              <a:solidFill>
                <a:srgbClr val="FF0000"/>
              </a:solidFill>
              <a:uLnTx/>
              <a:uFillTx/>
              <a:latin typeface="+mn-ea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+mn-ea"/>
              </a:rPr>
              <a:t>（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+mn-ea"/>
              </a:rPr>
              <a:t>L4</a:t>
            </a:r>
            <a:r>
              <a:rPr lang="zh-CN" altLang="en-US" sz="240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+mn-ea"/>
              </a:rPr>
              <a:t>细胞数量是同级其他细胞的十倍）</a:t>
            </a:r>
            <a:endParaRPr lang="zh-CN" altLang="en-US" sz="240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ea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125730" y="385445"/>
            <a:ext cx="2840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04 </a:t>
            </a:r>
            <a:r>
              <a:rPr lang="zh-CN" altLang="en-US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总结与</a:t>
            </a:r>
            <a:r>
              <a:rPr lang="zh-CN" altLang="en-US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建议</a:t>
            </a:r>
            <a:endParaRPr lang="zh-CN" altLang="en-US" sz="2000">
              <a:solidFill>
                <a:schemeClr val="bg1"/>
              </a:solidFill>
              <a:latin typeface="Impact" panose="020B0806030902050204" charset="0"/>
              <a:ea typeface="微软雅黑" panose="020B0503020204020204" charset="-122"/>
              <a:cs typeface="Impact" panose="020B080603090205020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25730" y="981710"/>
            <a:ext cx="7306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整理得到如下图：</a:t>
            </a:r>
            <a:endParaRPr lang="zh-CN" altLang="en-US" sz="2400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985" y="1510030"/>
            <a:ext cx="8211185" cy="3838575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8036560" y="1682115"/>
            <a:ext cx="3683000" cy="280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tx1"/>
                </a:solidFill>
              </a:rPr>
              <a:t>神经科学与机器学习：</a:t>
            </a:r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4400">
                <a:solidFill>
                  <a:srgbClr val="FF0000"/>
                </a:solidFill>
              </a:rPr>
              <a:t>相辅相成</a:t>
            </a:r>
            <a:endParaRPr lang="zh-CN" altLang="en-US" sz="4400">
              <a:solidFill>
                <a:srgbClr val="FF0000"/>
              </a:solidFill>
            </a:endParaRPr>
          </a:p>
          <a:p>
            <a:r>
              <a:rPr lang="zh-CN" altLang="en-US" sz="4400">
                <a:solidFill>
                  <a:srgbClr val="FF0000"/>
                </a:solidFill>
              </a:rPr>
              <a:t>互相促进</a:t>
            </a:r>
            <a:endParaRPr lang="zh-CN" altLang="en-US" sz="440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组合 701"/>
          <p:cNvGrpSpPr/>
          <p:nvPr/>
        </p:nvGrpSpPr>
        <p:grpSpPr>
          <a:xfrm>
            <a:off x="2646680" y="49530"/>
            <a:ext cx="6897370" cy="6887210"/>
            <a:chOff x="8645299" y="-830263"/>
            <a:chExt cx="7618413" cy="7602538"/>
          </a:xfrm>
          <a:solidFill>
            <a:srgbClr val="00458E">
              <a:alpha val="6000"/>
            </a:srgbClr>
          </a:solidFill>
        </p:grpSpPr>
        <p:sp>
          <p:nvSpPr>
            <p:cNvPr id="764" name="Freeform 75"/>
            <p:cNvSpPr>
              <a:spLocks noEditPoints="1"/>
            </p:cNvSpPr>
            <p:nvPr/>
          </p:nvSpPr>
          <p:spPr bwMode="auto">
            <a:xfrm>
              <a:off x="8645299" y="-830263"/>
              <a:ext cx="7618413" cy="7602538"/>
            </a:xfrm>
            <a:custGeom>
              <a:avLst/>
              <a:gdLst>
                <a:gd name="T0" fmla="*/ 1106 w 2412"/>
                <a:gd name="T1" fmla="*/ 2355 h 2406"/>
                <a:gd name="T2" fmla="*/ 435 w 2412"/>
                <a:gd name="T3" fmla="*/ 2057 h 2406"/>
                <a:gd name="T4" fmla="*/ 57 w 2412"/>
                <a:gd name="T5" fmla="*/ 1368 h 2406"/>
                <a:gd name="T6" fmla="*/ 118 w 2412"/>
                <a:gd name="T7" fmla="*/ 767 h 2406"/>
                <a:gd name="T8" fmla="*/ 811 w 2412"/>
                <a:gd name="T9" fmla="*/ 78 h 2406"/>
                <a:gd name="T10" fmla="*/ 1443 w 2412"/>
                <a:gd name="T11" fmla="*/ 26 h 2406"/>
                <a:gd name="T12" fmla="*/ 2296 w 2412"/>
                <a:gd name="T13" fmla="*/ 701 h 2406"/>
                <a:gd name="T14" fmla="*/ 2304 w 2412"/>
                <a:gd name="T15" fmla="*/ 1645 h 2406"/>
                <a:gd name="T16" fmla="*/ 1649 w 2412"/>
                <a:gd name="T17" fmla="*/ 2280 h 2406"/>
                <a:gd name="T18" fmla="*/ 1257 w 2412"/>
                <a:gd name="T19" fmla="*/ 2363 h 2406"/>
                <a:gd name="T20" fmla="*/ 2266 w 2412"/>
                <a:gd name="T21" fmla="*/ 754 h 2406"/>
                <a:gd name="T22" fmla="*/ 121 w 2412"/>
                <a:gd name="T23" fmla="*/ 919 h 2406"/>
                <a:gd name="T24" fmla="*/ 2125 w 2412"/>
                <a:gd name="T25" fmla="*/ 1861 h 2406"/>
                <a:gd name="T26" fmla="*/ 2275 w 2412"/>
                <a:gd name="T27" fmla="*/ 773 h 2406"/>
                <a:gd name="T28" fmla="*/ 2259 w 2412"/>
                <a:gd name="T29" fmla="*/ 853 h 2406"/>
                <a:gd name="T30" fmla="*/ 2163 w 2412"/>
                <a:gd name="T31" fmla="*/ 912 h 2406"/>
                <a:gd name="T32" fmla="*/ 2031 w 2412"/>
                <a:gd name="T33" fmla="*/ 918 h 2406"/>
                <a:gd name="T34" fmla="*/ 2013 w 2412"/>
                <a:gd name="T35" fmla="*/ 929 h 2406"/>
                <a:gd name="T36" fmla="*/ 2035 w 2412"/>
                <a:gd name="T37" fmla="*/ 966 h 2406"/>
                <a:gd name="T38" fmla="*/ 1970 w 2412"/>
                <a:gd name="T39" fmla="*/ 979 h 2406"/>
                <a:gd name="T40" fmla="*/ 1872 w 2412"/>
                <a:gd name="T41" fmla="*/ 996 h 2406"/>
                <a:gd name="T42" fmla="*/ 1842 w 2412"/>
                <a:gd name="T43" fmla="*/ 942 h 2406"/>
                <a:gd name="T44" fmla="*/ 1925 w 2412"/>
                <a:gd name="T45" fmla="*/ 935 h 2406"/>
                <a:gd name="T46" fmla="*/ 1826 w 2412"/>
                <a:gd name="T47" fmla="*/ 852 h 2406"/>
                <a:gd name="T48" fmla="*/ 1886 w 2412"/>
                <a:gd name="T49" fmla="*/ 861 h 2406"/>
                <a:gd name="T50" fmla="*/ 1987 w 2412"/>
                <a:gd name="T51" fmla="*/ 894 h 2406"/>
                <a:gd name="T52" fmla="*/ 2074 w 2412"/>
                <a:gd name="T53" fmla="*/ 910 h 2406"/>
                <a:gd name="T54" fmla="*/ 2018 w 2412"/>
                <a:gd name="T55" fmla="*/ 883 h 2406"/>
                <a:gd name="T56" fmla="*/ 1910 w 2412"/>
                <a:gd name="T57" fmla="*/ 815 h 2406"/>
                <a:gd name="T58" fmla="*/ 2081 w 2412"/>
                <a:gd name="T59" fmla="*/ 840 h 2406"/>
                <a:gd name="T60" fmla="*/ 1994 w 2412"/>
                <a:gd name="T61" fmla="*/ 808 h 2406"/>
                <a:gd name="T62" fmla="*/ 2031 w 2412"/>
                <a:gd name="T63" fmla="*/ 716 h 2406"/>
                <a:gd name="T64" fmla="*/ 2059 w 2412"/>
                <a:gd name="T65" fmla="*/ 689 h 2406"/>
                <a:gd name="T66" fmla="*/ 2049 w 2412"/>
                <a:gd name="T67" fmla="*/ 805 h 2406"/>
                <a:gd name="T68" fmla="*/ 2101 w 2412"/>
                <a:gd name="T69" fmla="*/ 781 h 2406"/>
                <a:gd name="T70" fmla="*/ 2122 w 2412"/>
                <a:gd name="T71" fmla="*/ 746 h 2406"/>
                <a:gd name="T72" fmla="*/ 2167 w 2412"/>
                <a:gd name="T73" fmla="*/ 753 h 2406"/>
                <a:gd name="T74" fmla="*/ 2266 w 2412"/>
                <a:gd name="T75" fmla="*/ 754 h 2406"/>
                <a:gd name="T76" fmla="*/ 2158 w 2412"/>
                <a:gd name="T77" fmla="*/ 848 h 2406"/>
                <a:gd name="T78" fmla="*/ 2151 w 2412"/>
                <a:gd name="T79" fmla="*/ 869 h 2406"/>
                <a:gd name="T80" fmla="*/ 2169 w 2412"/>
                <a:gd name="T81" fmla="*/ 822 h 2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2" h="2406">
                  <a:moveTo>
                    <a:pt x="1189" y="2363"/>
                  </a:moveTo>
                  <a:cubicBezTo>
                    <a:pt x="1161" y="2360"/>
                    <a:pt x="1134" y="2358"/>
                    <a:pt x="1106" y="2355"/>
                  </a:cubicBezTo>
                  <a:cubicBezTo>
                    <a:pt x="947" y="2340"/>
                    <a:pt x="797" y="2293"/>
                    <a:pt x="657" y="2217"/>
                  </a:cubicBezTo>
                  <a:cubicBezTo>
                    <a:pt x="577" y="2172"/>
                    <a:pt x="503" y="2119"/>
                    <a:pt x="435" y="2057"/>
                  </a:cubicBezTo>
                  <a:cubicBezTo>
                    <a:pt x="330" y="1963"/>
                    <a:pt x="245" y="1855"/>
                    <a:pt x="179" y="1731"/>
                  </a:cubicBezTo>
                  <a:cubicBezTo>
                    <a:pt x="118" y="1617"/>
                    <a:pt x="78" y="1496"/>
                    <a:pt x="57" y="1368"/>
                  </a:cubicBezTo>
                  <a:cubicBezTo>
                    <a:pt x="42" y="1274"/>
                    <a:pt x="40" y="1178"/>
                    <a:pt x="47" y="1083"/>
                  </a:cubicBezTo>
                  <a:cubicBezTo>
                    <a:pt x="55" y="975"/>
                    <a:pt x="79" y="869"/>
                    <a:pt x="118" y="767"/>
                  </a:cubicBezTo>
                  <a:cubicBezTo>
                    <a:pt x="171" y="631"/>
                    <a:pt x="245" y="507"/>
                    <a:pt x="343" y="398"/>
                  </a:cubicBezTo>
                  <a:cubicBezTo>
                    <a:pt x="473" y="254"/>
                    <a:pt x="629" y="146"/>
                    <a:pt x="811" y="78"/>
                  </a:cubicBezTo>
                  <a:cubicBezTo>
                    <a:pt x="904" y="43"/>
                    <a:pt x="1001" y="21"/>
                    <a:pt x="1099" y="11"/>
                  </a:cubicBezTo>
                  <a:cubicBezTo>
                    <a:pt x="1215" y="0"/>
                    <a:pt x="1329" y="4"/>
                    <a:pt x="1443" y="26"/>
                  </a:cubicBezTo>
                  <a:cubicBezTo>
                    <a:pt x="1633" y="62"/>
                    <a:pt x="1803" y="141"/>
                    <a:pt x="1955" y="262"/>
                  </a:cubicBezTo>
                  <a:cubicBezTo>
                    <a:pt x="2104" y="381"/>
                    <a:pt x="2217" y="528"/>
                    <a:pt x="2296" y="701"/>
                  </a:cubicBezTo>
                  <a:cubicBezTo>
                    <a:pt x="2348" y="816"/>
                    <a:pt x="2381" y="936"/>
                    <a:pt x="2393" y="1061"/>
                  </a:cubicBezTo>
                  <a:cubicBezTo>
                    <a:pt x="2412" y="1263"/>
                    <a:pt x="2385" y="1458"/>
                    <a:pt x="2304" y="1645"/>
                  </a:cubicBezTo>
                  <a:cubicBezTo>
                    <a:pt x="2259" y="1751"/>
                    <a:pt x="2199" y="1849"/>
                    <a:pt x="2124" y="1937"/>
                  </a:cubicBezTo>
                  <a:cubicBezTo>
                    <a:pt x="1994" y="2091"/>
                    <a:pt x="1836" y="2206"/>
                    <a:pt x="1649" y="2280"/>
                  </a:cubicBezTo>
                  <a:cubicBezTo>
                    <a:pt x="1532" y="2326"/>
                    <a:pt x="1410" y="2353"/>
                    <a:pt x="1284" y="2358"/>
                  </a:cubicBezTo>
                  <a:cubicBezTo>
                    <a:pt x="1275" y="2359"/>
                    <a:pt x="1266" y="2361"/>
                    <a:pt x="1257" y="2363"/>
                  </a:cubicBezTo>
                  <a:cubicBezTo>
                    <a:pt x="1234" y="2363"/>
                    <a:pt x="1212" y="2363"/>
                    <a:pt x="1189" y="2363"/>
                  </a:cubicBezTo>
                  <a:close/>
                  <a:moveTo>
                    <a:pt x="2266" y="754"/>
                  </a:moveTo>
                  <a:cubicBezTo>
                    <a:pt x="2129" y="397"/>
                    <a:pt x="1740" y="51"/>
                    <a:pt x="1218" y="52"/>
                  </a:cubicBezTo>
                  <a:cubicBezTo>
                    <a:pt x="699" y="52"/>
                    <a:pt x="246" y="408"/>
                    <a:pt x="121" y="919"/>
                  </a:cubicBezTo>
                  <a:cubicBezTo>
                    <a:pt x="0" y="1416"/>
                    <a:pt x="233" y="1979"/>
                    <a:pt x="768" y="2219"/>
                  </a:cubicBezTo>
                  <a:cubicBezTo>
                    <a:pt x="1188" y="2406"/>
                    <a:pt x="1766" y="2330"/>
                    <a:pt x="2125" y="1861"/>
                  </a:cubicBezTo>
                  <a:cubicBezTo>
                    <a:pt x="2244" y="1706"/>
                    <a:pt x="2315" y="1529"/>
                    <a:pt x="2341" y="1334"/>
                  </a:cubicBezTo>
                  <a:cubicBezTo>
                    <a:pt x="2367" y="1140"/>
                    <a:pt x="2345" y="952"/>
                    <a:pt x="2275" y="773"/>
                  </a:cubicBezTo>
                  <a:cubicBezTo>
                    <a:pt x="2261" y="788"/>
                    <a:pt x="2247" y="802"/>
                    <a:pt x="2233" y="816"/>
                  </a:cubicBezTo>
                  <a:cubicBezTo>
                    <a:pt x="2250" y="820"/>
                    <a:pt x="2260" y="827"/>
                    <a:pt x="2259" y="853"/>
                  </a:cubicBezTo>
                  <a:cubicBezTo>
                    <a:pt x="2258" y="874"/>
                    <a:pt x="2252" y="881"/>
                    <a:pt x="2236" y="887"/>
                  </a:cubicBezTo>
                  <a:cubicBezTo>
                    <a:pt x="2212" y="896"/>
                    <a:pt x="2187" y="904"/>
                    <a:pt x="2163" y="912"/>
                  </a:cubicBezTo>
                  <a:cubicBezTo>
                    <a:pt x="2155" y="945"/>
                    <a:pt x="2133" y="967"/>
                    <a:pt x="2098" y="942"/>
                  </a:cubicBezTo>
                  <a:cubicBezTo>
                    <a:pt x="2079" y="929"/>
                    <a:pt x="2054" y="925"/>
                    <a:pt x="2031" y="918"/>
                  </a:cubicBezTo>
                  <a:cubicBezTo>
                    <a:pt x="2027" y="917"/>
                    <a:pt x="2022" y="921"/>
                    <a:pt x="2017" y="922"/>
                  </a:cubicBezTo>
                  <a:cubicBezTo>
                    <a:pt x="2016" y="924"/>
                    <a:pt x="2014" y="927"/>
                    <a:pt x="2013" y="929"/>
                  </a:cubicBezTo>
                  <a:cubicBezTo>
                    <a:pt x="2019" y="932"/>
                    <a:pt x="2025" y="935"/>
                    <a:pt x="2030" y="939"/>
                  </a:cubicBezTo>
                  <a:cubicBezTo>
                    <a:pt x="2041" y="946"/>
                    <a:pt x="2044" y="955"/>
                    <a:pt x="2035" y="966"/>
                  </a:cubicBezTo>
                  <a:cubicBezTo>
                    <a:pt x="2026" y="975"/>
                    <a:pt x="2017" y="985"/>
                    <a:pt x="2003" y="974"/>
                  </a:cubicBezTo>
                  <a:cubicBezTo>
                    <a:pt x="1990" y="964"/>
                    <a:pt x="1980" y="968"/>
                    <a:pt x="1970" y="979"/>
                  </a:cubicBezTo>
                  <a:cubicBezTo>
                    <a:pt x="1966" y="984"/>
                    <a:pt x="1961" y="989"/>
                    <a:pt x="1957" y="994"/>
                  </a:cubicBezTo>
                  <a:cubicBezTo>
                    <a:pt x="1922" y="1036"/>
                    <a:pt x="1908" y="1040"/>
                    <a:pt x="1872" y="996"/>
                  </a:cubicBezTo>
                  <a:cubicBezTo>
                    <a:pt x="1859" y="980"/>
                    <a:pt x="1849" y="963"/>
                    <a:pt x="1837" y="947"/>
                  </a:cubicBezTo>
                  <a:cubicBezTo>
                    <a:pt x="1839" y="946"/>
                    <a:pt x="1841" y="944"/>
                    <a:pt x="1842" y="942"/>
                  </a:cubicBezTo>
                  <a:cubicBezTo>
                    <a:pt x="1857" y="948"/>
                    <a:pt x="1870" y="955"/>
                    <a:pt x="1885" y="960"/>
                  </a:cubicBezTo>
                  <a:cubicBezTo>
                    <a:pt x="1906" y="968"/>
                    <a:pt x="1912" y="946"/>
                    <a:pt x="1925" y="935"/>
                  </a:cubicBezTo>
                  <a:cubicBezTo>
                    <a:pt x="1911" y="928"/>
                    <a:pt x="1896" y="921"/>
                    <a:pt x="1881" y="918"/>
                  </a:cubicBezTo>
                  <a:cubicBezTo>
                    <a:pt x="1840" y="911"/>
                    <a:pt x="1832" y="893"/>
                    <a:pt x="1826" y="852"/>
                  </a:cubicBezTo>
                  <a:cubicBezTo>
                    <a:pt x="1825" y="844"/>
                    <a:pt x="1833" y="834"/>
                    <a:pt x="1837" y="826"/>
                  </a:cubicBezTo>
                  <a:cubicBezTo>
                    <a:pt x="1856" y="840"/>
                    <a:pt x="1870" y="853"/>
                    <a:pt x="1886" y="861"/>
                  </a:cubicBezTo>
                  <a:cubicBezTo>
                    <a:pt x="1914" y="874"/>
                    <a:pt x="1943" y="883"/>
                    <a:pt x="1971" y="894"/>
                  </a:cubicBezTo>
                  <a:cubicBezTo>
                    <a:pt x="1976" y="895"/>
                    <a:pt x="1983" y="896"/>
                    <a:pt x="1987" y="894"/>
                  </a:cubicBezTo>
                  <a:cubicBezTo>
                    <a:pt x="2003" y="885"/>
                    <a:pt x="2016" y="891"/>
                    <a:pt x="2030" y="897"/>
                  </a:cubicBezTo>
                  <a:cubicBezTo>
                    <a:pt x="2044" y="903"/>
                    <a:pt x="2059" y="906"/>
                    <a:pt x="2074" y="910"/>
                  </a:cubicBezTo>
                  <a:cubicBezTo>
                    <a:pt x="2075" y="907"/>
                    <a:pt x="2075" y="904"/>
                    <a:pt x="2076" y="901"/>
                  </a:cubicBezTo>
                  <a:cubicBezTo>
                    <a:pt x="2057" y="895"/>
                    <a:pt x="2037" y="883"/>
                    <a:pt x="2018" y="883"/>
                  </a:cubicBezTo>
                  <a:cubicBezTo>
                    <a:pt x="1970" y="884"/>
                    <a:pt x="1939" y="858"/>
                    <a:pt x="1911" y="825"/>
                  </a:cubicBezTo>
                  <a:cubicBezTo>
                    <a:pt x="1910" y="823"/>
                    <a:pt x="1910" y="820"/>
                    <a:pt x="1910" y="815"/>
                  </a:cubicBezTo>
                  <a:cubicBezTo>
                    <a:pt x="1964" y="828"/>
                    <a:pt x="2016" y="841"/>
                    <a:pt x="2070" y="855"/>
                  </a:cubicBezTo>
                  <a:cubicBezTo>
                    <a:pt x="2073" y="849"/>
                    <a:pt x="2078" y="844"/>
                    <a:pt x="2081" y="840"/>
                  </a:cubicBezTo>
                  <a:cubicBezTo>
                    <a:pt x="2064" y="833"/>
                    <a:pt x="2049" y="826"/>
                    <a:pt x="2032" y="818"/>
                  </a:cubicBezTo>
                  <a:cubicBezTo>
                    <a:pt x="2020" y="815"/>
                    <a:pt x="2007" y="811"/>
                    <a:pt x="1994" y="808"/>
                  </a:cubicBezTo>
                  <a:cubicBezTo>
                    <a:pt x="1998" y="794"/>
                    <a:pt x="2000" y="780"/>
                    <a:pt x="2006" y="767"/>
                  </a:cubicBezTo>
                  <a:cubicBezTo>
                    <a:pt x="2013" y="750"/>
                    <a:pt x="2022" y="733"/>
                    <a:pt x="2031" y="716"/>
                  </a:cubicBezTo>
                  <a:cubicBezTo>
                    <a:pt x="2034" y="709"/>
                    <a:pt x="2034" y="701"/>
                    <a:pt x="2039" y="696"/>
                  </a:cubicBezTo>
                  <a:cubicBezTo>
                    <a:pt x="2044" y="691"/>
                    <a:pt x="2053" y="688"/>
                    <a:pt x="2059" y="689"/>
                  </a:cubicBezTo>
                  <a:cubicBezTo>
                    <a:pt x="2063" y="689"/>
                    <a:pt x="2068" y="699"/>
                    <a:pt x="2069" y="705"/>
                  </a:cubicBezTo>
                  <a:cubicBezTo>
                    <a:pt x="2073" y="740"/>
                    <a:pt x="2072" y="774"/>
                    <a:pt x="2049" y="805"/>
                  </a:cubicBezTo>
                  <a:cubicBezTo>
                    <a:pt x="2064" y="807"/>
                    <a:pt x="2075" y="809"/>
                    <a:pt x="2077" y="791"/>
                  </a:cubicBezTo>
                  <a:cubicBezTo>
                    <a:pt x="2079" y="776"/>
                    <a:pt x="2089" y="775"/>
                    <a:pt x="2101" y="781"/>
                  </a:cubicBezTo>
                  <a:cubicBezTo>
                    <a:pt x="2104" y="783"/>
                    <a:pt x="2108" y="786"/>
                    <a:pt x="2112" y="789"/>
                  </a:cubicBezTo>
                  <a:cubicBezTo>
                    <a:pt x="2116" y="774"/>
                    <a:pt x="2118" y="760"/>
                    <a:pt x="2122" y="746"/>
                  </a:cubicBezTo>
                  <a:cubicBezTo>
                    <a:pt x="2125" y="737"/>
                    <a:pt x="2131" y="730"/>
                    <a:pt x="2143" y="738"/>
                  </a:cubicBezTo>
                  <a:cubicBezTo>
                    <a:pt x="2151" y="744"/>
                    <a:pt x="2159" y="748"/>
                    <a:pt x="2167" y="753"/>
                  </a:cubicBezTo>
                  <a:cubicBezTo>
                    <a:pt x="2185" y="764"/>
                    <a:pt x="2202" y="765"/>
                    <a:pt x="2222" y="759"/>
                  </a:cubicBezTo>
                  <a:cubicBezTo>
                    <a:pt x="2236" y="755"/>
                    <a:pt x="2250" y="756"/>
                    <a:pt x="2266" y="754"/>
                  </a:cubicBezTo>
                  <a:close/>
                  <a:moveTo>
                    <a:pt x="2140" y="834"/>
                  </a:moveTo>
                  <a:cubicBezTo>
                    <a:pt x="2148" y="840"/>
                    <a:pt x="2153" y="843"/>
                    <a:pt x="2158" y="848"/>
                  </a:cubicBezTo>
                  <a:cubicBezTo>
                    <a:pt x="2154" y="854"/>
                    <a:pt x="2151" y="859"/>
                    <a:pt x="2148" y="863"/>
                  </a:cubicBezTo>
                  <a:cubicBezTo>
                    <a:pt x="2149" y="865"/>
                    <a:pt x="2150" y="867"/>
                    <a:pt x="2151" y="869"/>
                  </a:cubicBezTo>
                  <a:cubicBezTo>
                    <a:pt x="2161" y="864"/>
                    <a:pt x="2176" y="861"/>
                    <a:pt x="2179" y="854"/>
                  </a:cubicBezTo>
                  <a:cubicBezTo>
                    <a:pt x="2182" y="846"/>
                    <a:pt x="2173" y="834"/>
                    <a:pt x="2169" y="822"/>
                  </a:cubicBezTo>
                  <a:cubicBezTo>
                    <a:pt x="2158" y="827"/>
                    <a:pt x="2150" y="830"/>
                    <a:pt x="2140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8"/>
            <p:cNvSpPr/>
            <p:nvPr/>
          </p:nvSpPr>
          <p:spPr bwMode="auto">
            <a:xfrm>
              <a:off x="10745561" y="1906587"/>
              <a:ext cx="3482975" cy="2900363"/>
            </a:xfrm>
            <a:custGeom>
              <a:avLst/>
              <a:gdLst>
                <a:gd name="T0" fmla="*/ 1103 w 1103"/>
                <a:gd name="T1" fmla="*/ 30 h 918"/>
                <a:gd name="T2" fmla="*/ 980 w 1103"/>
                <a:gd name="T3" fmla="*/ 112 h 918"/>
                <a:gd name="T4" fmla="*/ 922 w 1103"/>
                <a:gd name="T5" fmla="*/ 108 h 918"/>
                <a:gd name="T6" fmla="*/ 905 w 1103"/>
                <a:gd name="T7" fmla="*/ 117 h 918"/>
                <a:gd name="T8" fmla="*/ 888 w 1103"/>
                <a:gd name="T9" fmla="*/ 160 h 918"/>
                <a:gd name="T10" fmla="*/ 1030 w 1103"/>
                <a:gd name="T11" fmla="*/ 160 h 918"/>
                <a:gd name="T12" fmla="*/ 930 w 1103"/>
                <a:gd name="T13" fmla="*/ 244 h 918"/>
                <a:gd name="T14" fmla="*/ 849 w 1103"/>
                <a:gd name="T15" fmla="*/ 244 h 918"/>
                <a:gd name="T16" fmla="*/ 827 w 1103"/>
                <a:gd name="T17" fmla="*/ 297 h 918"/>
                <a:gd name="T18" fmla="*/ 943 w 1103"/>
                <a:gd name="T19" fmla="*/ 297 h 918"/>
                <a:gd name="T20" fmla="*/ 852 w 1103"/>
                <a:gd name="T21" fmla="*/ 372 h 918"/>
                <a:gd name="T22" fmla="*/ 830 w 1103"/>
                <a:gd name="T23" fmla="*/ 373 h 918"/>
                <a:gd name="T24" fmla="*/ 775 w 1103"/>
                <a:gd name="T25" fmla="*/ 424 h 918"/>
                <a:gd name="T26" fmla="*/ 862 w 1103"/>
                <a:gd name="T27" fmla="*/ 424 h 918"/>
                <a:gd name="T28" fmla="*/ 775 w 1103"/>
                <a:gd name="T29" fmla="*/ 501 h 918"/>
                <a:gd name="T30" fmla="*/ 720 w 1103"/>
                <a:gd name="T31" fmla="*/ 553 h 918"/>
                <a:gd name="T32" fmla="*/ 750 w 1103"/>
                <a:gd name="T33" fmla="*/ 553 h 918"/>
                <a:gd name="T34" fmla="*/ 780 w 1103"/>
                <a:gd name="T35" fmla="*/ 553 h 918"/>
                <a:gd name="T36" fmla="*/ 715 w 1103"/>
                <a:gd name="T37" fmla="*/ 620 h 918"/>
                <a:gd name="T38" fmla="*/ 695 w 1103"/>
                <a:gd name="T39" fmla="*/ 623 h 918"/>
                <a:gd name="T40" fmla="*/ 666 w 1103"/>
                <a:gd name="T41" fmla="*/ 701 h 918"/>
                <a:gd name="T42" fmla="*/ 682 w 1103"/>
                <a:gd name="T43" fmla="*/ 719 h 918"/>
                <a:gd name="T44" fmla="*/ 560 w 1103"/>
                <a:gd name="T45" fmla="*/ 918 h 918"/>
                <a:gd name="T46" fmla="*/ 430 w 1103"/>
                <a:gd name="T47" fmla="*/ 719 h 918"/>
                <a:gd name="T48" fmla="*/ 453 w 1103"/>
                <a:gd name="T49" fmla="*/ 676 h 918"/>
                <a:gd name="T50" fmla="*/ 416 w 1103"/>
                <a:gd name="T51" fmla="*/ 621 h 918"/>
                <a:gd name="T52" fmla="*/ 331 w 1103"/>
                <a:gd name="T53" fmla="*/ 553 h 918"/>
                <a:gd name="T54" fmla="*/ 393 w 1103"/>
                <a:gd name="T55" fmla="*/ 553 h 918"/>
                <a:gd name="T56" fmla="*/ 376 w 1103"/>
                <a:gd name="T57" fmla="*/ 508 h 918"/>
                <a:gd name="T58" fmla="*/ 360 w 1103"/>
                <a:gd name="T59" fmla="*/ 501 h 918"/>
                <a:gd name="T60" fmla="*/ 254 w 1103"/>
                <a:gd name="T61" fmla="*/ 430 h 918"/>
                <a:gd name="T62" fmla="*/ 342 w 1103"/>
                <a:gd name="T63" fmla="*/ 425 h 918"/>
                <a:gd name="T64" fmla="*/ 326 w 1103"/>
                <a:gd name="T65" fmla="*/ 386 h 918"/>
                <a:gd name="T66" fmla="*/ 309 w 1103"/>
                <a:gd name="T67" fmla="*/ 380 h 918"/>
                <a:gd name="T68" fmla="*/ 255 w 1103"/>
                <a:gd name="T69" fmla="*/ 376 h 918"/>
                <a:gd name="T70" fmla="*/ 174 w 1103"/>
                <a:gd name="T71" fmla="*/ 303 h 918"/>
                <a:gd name="T72" fmla="*/ 291 w 1103"/>
                <a:gd name="T73" fmla="*/ 303 h 918"/>
                <a:gd name="T74" fmla="*/ 266 w 1103"/>
                <a:gd name="T75" fmla="*/ 249 h 918"/>
                <a:gd name="T76" fmla="*/ 250 w 1103"/>
                <a:gd name="T77" fmla="*/ 245 h 918"/>
                <a:gd name="T78" fmla="*/ 190 w 1103"/>
                <a:gd name="T79" fmla="*/ 244 h 918"/>
                <a:gd name="T80" fmla="*/ 82 w 1103"/>
                <a:gd name="T81" fmla="*/ 165 h 918"/>
                <a:gd name="T82" fmla="*/ 225 w 1103"/>
                <a:gd name="T83" fmla="*/ 165 h 918"/>
                <a:gd name="T84" fmla="*/ 207 w 1103"/>
                <a:gd name="T85" fmla="*/ 120 h 918"/>
                <a:gd name="T86" fmla="*/ 185 w 1103"/>
                <a:gd name="T87" fmla="*/ 112 h 918"/>
                <a:gd name="T88" fmla="*/ 88 w 1103"/>
                <a:gd name="T89" fmla="*/ 106 h 918"/>
                <a:gd name="T90" fmla="*/ 0 w 1103"/>
                <a:gd name="T91" fmla="*/ 38 h 918"/>
                <a:gd name="T92" fmla="*/ 109 w 1103"/>
                <a:gd name="T93" fmla="*/ 34 h 918"/>
                <a:gd name="T94" fmla="*/ 291 w 1103"/>
                <a:gd name="T95" fmla="*/ 29 h 918"/>
                <a:gd name="T96" fmla="*/ 419 w 1103"/>
                <a:gd name="T97" fmla="*/ 112 h 918"/>
                <a:gd name="T98" fmla="*/ 450 w 1103"/>
                <a:gd name="T99" fmla="*/ 168 h 918"/>
                <a:gd name="T100" fmla="*/ 480 w 1103"/>
                <a:gd name="T101" fmla="*/ 64 h 918"/>
                <a:gd name="T102" fmla="*/ 553 w 1103"/>
                <a:gd name="T103" fmla="*/ 4 h 918"/>
                <a:gd name="T104" fmla="*/ 701 w 1103"/>
                <a:gd name="T105" fmla="*/ 46 h 918"/>
                <a:gd name="T106" fmla="*/ 612 w 1103"/>
                <a:gd name="T107" fmla="*/ 79 h 918"/>
                <a:gd name="T108" fmla="*/ 655 w 1103"/>
                <a:gd name="T109" fmla="*/ 182 h 918"/>
                <a:gd name="T110" fmla="*/ 691 w 1103"/>
                <a:gd name="T111" fmla="*/ 113 h 918"/>
                <a:gd name="T112" fmla="*/ 784 w 1103"/>
                <a:gd name="T113" fmla="*/ 32 h 918"/>
                <a:gd name="T114" fmla="*/ 802 w 1103"/>
                <a:gd name="T115" fmla="*/ 29 h 918"/>
                <a:gd name="T116" fmla="*/ 1092 w 1103"/>
                <a:gd name="T117" fmla="*/ 29 h 918"/>
                <a:gd name="T118" fmla="*/ 1103 w 1103"/>
                <a:gd name="T119" fmla="*/ 3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3" h="918">
                  <a:moveTo>
                    <a:pt x="1103" y="30"/>
                  </a:moveTo>
                  <a:cubicBezTo>
                    <a:pt x="1085" y="84"/>
                    <a:pt x="1044" y="111"/>
                    <a:pt x="980" y="112"/>
                  </a:cubicBezTo>
                  <a:cubicBezTo>
                    <a:pt x="961" y="112"/>
                    <a:pt x="941" y="108"/>
                    <a:pt x="922" y="108"/>
                  </a:cubicBezTo>
                  <a:cubicBezTo>
                    <a:pt x="916" y="108"/>
                    <a:pt x="907" y="112"/>
                    <a:pt x="905" y="117"/>
                  </a:cubicBezTo>
                  <a:cubicBezTo>
                    <a:pt x="898" y="130"/>
                    <a:pt x="894" y="144"/>
                    <a:pt x="888" y="160"/>
                  </a:cubicBezTo>
                  <a:cubicBezTo>
                    <a:pt x="936" y="160"/>
                    <a:pt x="983" y="160"/>
                    <a:pt x="1030" y="160"/>
                  </a:cubicBezTo>
                  <a:cubicBezTo>
                    <a:pt x="1024" y="205"/>
                    <a:pt x="980" y="242"/>
                    <a:pt x="930" y="244"/>
                  </a:cubicBezTo>
                  <a:cubicBezTo>
                    <a:pt x="904" y="245"/>
                    <a:pt x="878" y="244"/>
                    <a:pt x="849" y="244"/>
                  </a:cubicBezTo>
                  <a:cubicBezTo>
                    <a:pt x="843" y="258"/>
                    <a:pt x="836" y="275"/>
                    <a:pt x="827" y="297"/>
                  </a:cubicBezTo>
                  <a:cubicBezTo>
                    <a:pt x="868" y="297"/>
                    <a:pt x="905" y="297"/>
                    <a:pt x="943" y="297"/>
                  </a:cubicBezTo>
                  <a:cubicBezTo>
                    <a:pt x="929" y="339"/>
                    <a:pt x="891" y="369"/>
                    <a:pt x="852" y="372"/>
                  </a:cubicBezTo>
                  <a:cubicBezTo>
                    <a:pt x="844" y="373"/>
                    <a:pt x="837" y="373"/>
                    <a:pt x="830" y="373"/>
                  </a:cubicBezTo>
                  <a:cubicBezTo>
                    <a:pt x="787" y="375"/>
                    <a:pt x="783" y="378"/>
                    <a:pt x="775" y="424"/>
                  </a:cubicBezTo>
                  <a:cubicBezTo>
                    <a:pt x="804" y="424"/>
                    <a:pt x="833" y="424"/>
                    <a:pt x="862" y="424"/>
                  </a:cubicBezTo>
                  <a:cubicBezTo>
                    <a:pt x="852" y="474"/>
                    <a:pt x="823" y="499"/>
                    <a:pt x="775" y="501"/>
                  </a:cubicBezTo>
                  <a:cubicBezTo>
                    <a:pt x="731" y="502"/>
                    <a:pt x="729" y="504"/>
                    <a:pt x="720" y="553"/>
                  </a:cubicBezTo>
                  <a:cubicBezTo>
                    <a:pt x="731" y="553"/>
                    <a:pt x="740" y="553"/>
                    <a:pt x="750" y="553"/>
                  </a:cubicBezTo>
                  <a:cubicBezTo>
                    <a:pt x="760" y="553"/>
                    <a:pt x="770" y="553"/>
                    <a:pt x="780" y="553"/>
                  </a:cubicBezTo>
                  <a:cubicBezTo>
                    <a:pt x="775" y="588"/>
                    <a:pt x="747" y="616"/>
                    <a:pt x="715" y="620"/>
                  </a:cubicBezTo>
                  <a:cubicBezTo>
                    <a:pt x="708" y="621"/>
                    <a:pt x="702" y="623"/>
                    <a:pt x="695" y="623"/>
                  </a:cubicBezTo>
                  <a:cubicBezTo>
                    <a:pt x="653" y="620"/>
                    <a:pt x="642" y="674"/>
                    <a:pt x="666" y="701"/>
                  </a:cubicBezTo>
                  <a:cubicBezTo>
                    <a:pt x="671" y="707"/>
                    <a:pt x="677" y="713"/>
                    <a:pt x="682" y="719"/>
                  </a:cubicBezTo>
                  <a:cubicBezTo>
                    <a:pt x="642" y="784"/>
                    <a:pt x="602" y="850"/>
                    <a:pt x="560" y="918"/>
                  </a:cubicBezTo>
                  <a:cubicBezTo>
                    <a:pt x="515" y="849"/>
                    <a:pt x="471" y="783"/>
                    <a:pt x="430" y="719"/>
                  </a:cubicBezTo>
                  <a:cubicBezTo>
                    <a:pt x="438" y="704"/>
                    <a:pt x="449" y="690"/>
                    <a:pt x="453" y="676"/>
                  </a:cubicBezTo>
                  <a:cubicBezTo>
                    <a:pt x="462" y="644"/>
                    <a:pt x="449" y="624"/>
                    <a:pt x="416" y="621"/>
                  </a:cubicBezTo>
                  <a:cubicBezTo>
                    <a:pt x="374" y="616"/>
                    <a:pt x="347" y="594"/>
                    <a:pt x="331" y="553"/>
                  </a:cubicBezTo>
                  <a:cubicBezTo>
                    <a:pt x="352" y="553"/>
                    <a:pt x="371" y="553"/>
                    <a:pt x="393" y="553"/>
                  </a:cubicBezTo>
                  <a:cubicBezTo>
                    <a:pt x="387" y="536"/>
                    <a:pt x="382" y="521"/>
                    <a:pt x="376" y="508"/>
                  </a:cubicBezTo>
                  <a:cubicBezTo>
                    <a:pt x="374" y="504"/>
                    <a:pt x="365" y="500"/>
                    <a:pt x="360" y="501"/>
                  </a:cubicBezTo>
                  <a:cubicBezTo>
                    <a:pt x="306" y="506"/>
                    <a:pt x="276" y="476"/>
                    <a:pt x="254" y="430"/>
                  </a:cubicBezTo>
                  <a:cubicBezTo>
                    <a:pt x="283" y="428"/>
                    <a:pt x="311" y="426"/>
                    <a:pt x="342" y="425"/>
                  </a:cubicBezTo>
                  <a:cubicBezTo>
                    <a:pt x="336" y="410"/>
                    <a:pt x="332" y="397"/>
                    <a:pt x="326" y="386"/>
                  </a:cubicBezTo>
                  <a:cubicBezTo>
                    <a:pt x="324" y="382"/>
                    <a:pt x="315" y="381"/>
                    <a:pt x="309" y="380"/>
                  </a:cubicBezTo>
                  <a:cubicBezTo>
                    <a:pt x="291" y="378"/>
                    <a:pt x="273" y="378"/>
                    <a:pt x="255" y="376"/>
                  </a:cubicBezTo>
                  <a:cubicBezTo>
                    <a:pt x="214" y="371"/>
                    <a:pt x="193" y="342"/>
                    <a:pt x="174" y="303"/>
                  </a:cubicBezTo>
                  <a:cubicBezTo>
                    <a:pt x="213" y="303"/>
                    <a:pt x="249" y="303"/>
                    <a:pt x="291" y="303"/>
                  </a:cubicBezTo>
                  <a:cubicBezTo>
                    <a:pt x="281" y="281"/>
                    <a:pt x="274" y="265"/>
                    <a:pt x="266" y="249"/>
                  </a:cubicBezTo>
                  <a:cubicBezTo>
                    <a:pt x="264" y="246"/>
                    <a:pt x="255" y="245"/>
                    <a:pt x="250" y="245"/>
                  </a:cubicBezTo>
                  <a:cubicBezTo>
                    <a:pt x="230" y="244"/>
                    <a:pt x="210" y="245"/>
                    <a:pt x="190" y="244"/>
                  </a:cubicBezTo>
                  <a:cubicBezTo>
                    <a:pt x="137" y="243"/>
                    <a:pt x="103" y="218"/>
                    <a:pt x="82" y="165"/>
                  </a:cubicBezTo>
                  <a:cubicBezTo>
                    <a:pt x="129" y="165"/>
                    <a:pt x="175" y="165"/>
                    <a:pt x="225" y="165"/>
                  </a:cubicBezTo>
                  <a:cubicBezTo>
                    <a:pt x="218" y="148"/>
                    <a:pt x="215" y="133"/>
                    <a:pt x="207" y="120"/>
                  </a:cubicBezTo>
                  <a:cubicBezTo>
                    <a:pt x="204" y="115"/>
                    <a:pt x="193" y="113"/>
                    <a:pt x="185" y="112"/>
                  </a:cubicBezTo>
                  <a:cubicBezTo>
                    <a:pt x="153" y="110"/>
                    <a:pt x="120" y="109"/>
                    <a:pt x="88" y="106"/>
                  </a:cubicBezTo>
                  <a:cubicBezTo>
                    <a:pt x="46" y="102"/>
                    <a:pt x="21" y="74"/>
                    <a:pt x="0" y="38"/>
                  </a:cubicBezTo>
                  <a:cubicBezTo>
                    <a:pt x="38" y="37"/>
                    <a:pt x="74" y="35"/>
                    <a:pt x="109" y="34"/>
                  </a:cubicBezTo>
                  <a:cubicBezTo>
                    <a:pt x="170" y="32"/>
                    <a:pt x="230" y="30"/>
                    <a:pt x="291" y="29"/>
                  </a:cubicBezTo>
                  <a:cubicBezTo>
                    <a:pt x="352" y="28"/>
                    <a:pt x="395" y="56"/>
                    <a:pt x="419" y="112"/>
                  </a:cubicBezTo>
                  <a:cubicBezTo>
                    <a:pt x="428" y="131"/>
                    <a:pt x="437" y="150"/>
                    <a:pt x="450" y="168"/>
                  </a:cubicBezTo>
                  <a:cubicBezTo>
                    <a:pt x="460" y="133"/>
                    <a:pt x="471" y="99"/>
                    <a:pt x="480" y="64"/>
                  </a:cubicBezTo>
                  <a:cubicBezTo>
                    <a:pt x="493" y="20"/>
                    <a:pt x="508" y="7"/>
                    <a:pt x="553" y="4"/>
                  </a:cubicBezTo>
                  <a:cubicBezTo>
                    <a:pt x="606" y="0"/>
                    <a:pt x="655" y="12"/>
                    <a:pt x="701" y="46"/>
                  </a:cubicBezTo>
                  <a:cubicBezTo>
                    <a:pt x="671" y="58"/>
                    <a:pt x="642" y="68"/>
                    <a:pt x="612" y="79"/>
                  </a:cubicBezTo>
                  <a:cubicBezTo>
                    <a:pt x="626" y="113"/>
                    <a:pt x="640" y="146"/>
                    <a:pt x="655" y="182"/>
                  </a:cubicBezTo>
                  <a:cubicBezTo>
                    <a:pt x="668" y="157"/>
                    <a:pt x="679" y="135"/>
                    <a:pt x="691" y="113"/>
                  </a:cubicBezTo>
                  <a:cubicBezTo>
                    <a:pt x="713" y="75"/>
                    <a:pt x="740" y="43"/>
                    <a:pt x="784" y="32"/>
                  </a:cubicBezTo>
                  <a:cubicBezTo>
                    <a:pt x="790" y="31"/>
                    <a:pt x="796" y="29"/>
                    <a:pt x="802" y="29"/>
                  </a:cubicBezTo>
                  <a:cubicBezTo>
                    <a:pt x="899" y="29"/>
                    <a:pt x="995" y="29"/>
                    <a:pt x="1092" y="29"/>
                  </a:cubicBezTo>
                  <a:cubicBezTo>
                    <a:pt x="1095" y="29"/>
                    <a:pt x="1098" y="30"/>
                    <a:pt x="110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9"/>
            <p:cNvSpPr/>
            <p:nvPr/>
          </p:nvSpPr>
          <p:spPr bwMode="auto">
            <a:xfrm>
              <a:off x="10196286" y="627062"/>
              <a:ext cx="4621213" cy="3867150"/>
            </a:xfrm>
            <a:custGeom>
              <a:avLst/>
              <a:gdLst>
                <a:gd name="T0" fmla="*/ 1144 w 1463"/>
                <a:gd name="T1" fmla="*/ 1224 h 1224"/>
                <a:gd name="T2" fmla="*/ 1130 w 1463"/>
                <a:gd name="T3" fmla="*/ 1207 h 1224"/>
                <a:gd name="T4" fmla="*/ 1352 w 1463"/>
                <a:gd name="T5" fmla="*/ 646 h 1224"/>
                <a:gd name="T6" fmla="*/ 1129 w 1463"/>
                <a:gd name="T7" fmla="*/ 238 h 1224"/>
                <a:gd name="T8" fmla="*/ 275 w 1463"/>
                <a:gd name="T9" fmla="*/ 290 h 1224"/>
                <a:gd name="T10" fmla="*/ 104 w 1463"/>
                <a:gd name="T11" fmla="*/ 760 h 1224"/>
                <a:gd name="T12" fmla="*/ 331 w 1463"/>
                <a:gd name="T13" fmla="*/ 1206 h 1224"/>
                <a:gd name="T14" fmla="*/ 316 w 1463"/>
                <a:gd name="T15" fmla="*/ 1223 h 1224"/>
                <a:gd name="T16" fmla="*/ 233 w 1463"/>
                <a:gd name="T17" fmla="*/ 301 h 1224"/>
                <a:gd name="T18" fmla="*/ 1177 w 1463"/>
                <a:gd name="T19" fmla="*/ 248 h 1224"/>
                <a:gd name="T20" fmla="*/ 1144 w 1463"/>
                <a:gd name="T21" fmla="*/ 122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3" h="1224">
                  <a:moveTo>
                    <a:pt x="1144" y="1224"/>
                  </a:moveTo>
                  <a:cubicBezTo>
                    <a:pt x="1139" y="1218"/>
                    <a:pt x="1135" y="1213"/>
                    <a:pt x="1130" y="1207"/>
                  </a:cubicBezTo>
                  <a:cubicBezTo>
                    <a:pt x="1297" y="1057"/>
                    <a:pt x="1378" y="871"/>
                    <a:pt x="1352" y="646"/>
                  </a:cubicBezTo>
                  <a:cubicBezTo>
                    <a:pt x="1334" y="481"/>
                    <a:pt x="1258" y="343"/>
                    <a:pt x="1129" y="238"/>
                  </a:cubicBezTo>
                  <a:cubicBezTo>
                    <a:pt x="864" y="20"/>
                    <a:pt x="494" y="58"/>
                    <a:pt x="275" y="290"/>
                  </a:cubicBezTo>
                  <a:cubicBezTo>
                    <a:pt x="152" y="422"/>
                    <a:pt x="93" y="579"/>
                    <a:pt x="104" y="760"/>
                  </a:cubicBezTo>
                  <a:cubicBezTo>
                    <a:pt x="115" y="940"/>
                    <a:pt x="194" y="1088"/>
                    <a:pt x="331" y="1206"/>
                  </a:cubicBezTo>
                  <a:cubicBezTo>
                    <a:pt x="326" y="1212"/>
                    <a:pt x="321" y="1218"/>
                    <a:pt x="316" y="1223"/>
                  </a:cubicBezTo>
                  <a:cubicBezTo>
                    <a:pt x="32" y="988"/>
                    <a:pt x="0" y="575"/>
                    <a:pt x="233" y="301"/>
                  </a:cubicBezTo>
                  <a:cubicBezTo>
                    <a:pt x="491" y="0"/>
                    <a:pt x="922" y="5"/>
                    <a:pt x="1177" y="248"/>
                  </a:cubicBezTo>
                  <a:cubicBezTo>
                    <a:pt x="1463" y="521"/>
                    <a:pt x="1447" y="970"/>
                    <a:pt x="1144" y="1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80"/>
            <p:cNvSpPr/>
            <p:nvPr/>
          </p:nvSpPr>
          <p:spPr bwMode="auto">
            <a:xfrm>
              <a:off x="9645424" y="914400"/>
              <a:ext cx="998538" cy="1724025"/>
            </a:xfrm>
            <a:custGeom>
              <a:avLst/>
              <a:gdLst>
                <a:gd name="T0" fmla="*/ 99 w 316"/>
                <a:gd name="T1" fmla="*/ 206 h 546"/>
                <a:gd name="T2" fmla="*/ 99 w 316"/>
                <a:gd name="T3" fmla="*/ 151 h 546"/>
                <a:gd name="T4" fmla="*/ 90 w 316"/>
                <a:gd name="T5" fmla="*/ 134 h 546"/>
                <a:gd name="T6" fmla="*/ 64 w 316"/>
                <a:gd name="T7" fmla="*/ 104 h 546"/>
                <a:gd name="T8" fmla="*/ 69 w 316"/>
                <a:gd name="T9" fmla="*/ 62 h 546"/>
                <a:gd name="T10" fmla="*/ 81 w 316"/>
                <a:gd name="T11" fmla="*/ 54 h 546"/>
                <a:gd name="T12" fmla="*/ 102 w 316"/>
                <a:gd name="T13" fmla="*/ 20 h 546"/>
                <a:gd name="T14" fmla="*/ 112 w 316"/>
                <a:gd name="T15" fmla="*/ 0 h 546"/>
                <a:gd name="T16" fmla="*/ 132 w 316"/>
                <a:gd name="T17" fmla="*/ 17 h 546"/>
                <a:gd name="T18" fmla="*/ 133 w 316"/>
                <a:gd name="T19" fmla="*/ 48 h 546"/>
                <a:gd name="T20" fmla="*/ 149 w 316"/>
                <a:gd name="T21" fmla="*/ 100 h 546"/>
                <a:gd name="T22" fmla="*/ 144 w 316"/>
                <a:gd name="T23" fmla="*/ 76 h 546"/>
                <a:gd name="T24" fmla="*/ 149 w 316"/>
                <a:gd name="T25" fmla="*/ 44 h 546"/>
                <a:gd name="T26" fmla="*/ 193 w 316"/>
                <a:gd name="T27" fmla="*/ 23 h 546"/>
                <a:gd name="T28" fmla="*/ 207 w 316"/>
                <a:gd name="T29" fmla="*/ 46 h 546"/>
                <a:gd name="T30" fmla="*/ 221 w 316"/>
                <a:gd name="T31" fmla="*/ 70 h 546"/>
                <a:gd name="T32" fmla="*/ 281 w 316"/>
                <a:gd name="T33" fmla="*/ 109 h 546"/>
                <a:gd name="T34" fmla="*/ 315 w 316"/>
                <a:gd name="T35" fmla="*/ 176 h 546"/>
                <a:gd name="T36" fmla="*/ 308 w 316"/>
                <a:gd name="T37" fmla="*/ 190 h 546"/>
                <a:gd name="T38" fmla="*/ 293 w 316"/>
                <a:gd name="T39" fmla="*/ 186 h 546"/>
                <a:gd name="T40" fmla="*/ 193 w 316"/>
                <a:gd name="T41" fmla="*/ 122 h 546"/>
                <a:gd name="T42" fmla="*/ 224 w 316"/>
                <a:gd name="T43" fmla="*/ 182 h 546"/>
                <a:gd name="T44" fmla="*/ 201 w 316"/>
                <a:gd name="T45" fmla="*/ 221 h 546"/>
                <a:gd name="T46" fmla="*/ 188 w 316"/>
                <a:gd name="T47" fmla="*/ 215 h 546"/>
                <a:gd name="T48" fmla="*/ 122 w 316"/>
                <a:gd name="T49" fmla="*/ 165 h 546"/>
                <a:gd name="T50" fmla="*/ 132 w 316"/>
                <a:gd name="T51" fmla="*/ 211 h 546"/>
                <a:gd name="T52" fmla="*/ 178 w 316"/>
                <a:gd name="T53" fmla="*/ 295 h 546"/>
                <a:gd name="T54" fmla="*/ 199 w 316"/>
                <a:gd name="T55" fmla="*/ 345 h 546"/>
                <a:gd name="T56" fmla="*/ 192 w 316"/>
                <a:gd name="T57" fmla="*/ 363 h 546"/>
                <a:gd name="T58" fmla="*/ 179 w 316"/>
                <a:gd name="T59" fmla="*/ 352 h 546"/>
                <a:gd name="T60" fmla="*/ 150 w 316"/>
                <a:gd name="T61" fmla="*/ 317 h 546"/>
                <a:gd name="T62" fmla="*/ 145 w 316"/>
                <a:gd name="T63" fmla="*/ 319 h 546"/>
                <a:gd name="T64" fmla="*/ 140 w 316"/>
                <a:gd name="T65" fmla="*/ 362 h 546"/>
                <a:gd name="T66" fmla="*/ 108 w 316"/>
                <a:gd name="T67" fmla="*/ 393 h 546"/>
                <a:gd name="T68" fmla="*/ 192 w 316"/>
                <a:gd name="T69" fmla="*/ 502 h 546"/>
                <a:gd name="T70" fmla="*/ 201 w 316"/>
                <a:gd name="T71" fmla="*/ 525 h 546"/>
                <a:gd name="T72" fmla="*/ 178 w 316"/>
                <a:gd name="T73" fmla="*/ 539 h 546"/>
                <a:gd name="T74" fmla="*/ 117 w 316"/>
                <a:gd name="T75" fmla="*/ 491 h 546"/>
                <a:gd name="T76" fmla="*/ 72 w 316"/>
                <a:gd name="T77" fmla="*/ 376 h 546"/>
                <a:gd name="T78" fmla="*/ 64 w 316"/>
                <a:gd name="T79" fmla="*/ 350 h 546"/>
                <a:gd name="T80" fmla="*/ 91 w 316"/>
                <a:gd name="T81" fmla="*/ 365 h 546"/>
                <a:gd name="T82" fmla="*/ 74 w 316"/>
                <a:gd name="T83" fmla="*/ 261 h 546"/>
                <a:gd name="T84" fmla="*/ 59 w 316"/>
                <a:gd name="T85" fmla="*/ 289 h 546"/>
                <a:gd name="T86" fmla="*/ 46 w 316"/>
                <a:gd name="T87" fmla="*/ 295 h 546"/>
                <a:gd name="T88" fmla="*/ 41 w 316"/>
                <a:gd name="T89" fmla="*/ 282 h 546"/>
                <a:gd name="T90" fmla="*/ 9 w 316"/>
                <a:gd name="T91" fmla="*/ 207 h 546"/>
                <a:gd name="T92" fmla="*/ 1 w 316"/>
                <a:gd name="T93" fmla="*/ 189 h 546"/>
                <a:gd name="T94" fmla="*/ 15 w 316"/>
                <a:gd name="T95" fmla="*/ 176 h 546"/>
                <a:gd name="T96" fmla="*/ 41 w 316"/>
                <a:gd name="T97" fmla="*/ 172 h 546"/>
                <a:gd name="T98" fmla="*/ 70 w 316"/>
                <a:gd name="T99" fmla="*/ 170 h 546"/>
                <a:gd name="T100" fmla="*/ 99 w 316"/>
                <a:gd name="T101" fmla="*/ 20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6" h="546">
                  <a:moveTo>
                    <a:pt x="99" y="206"/>
                  </a:moveTo>
                  <a:cubicBezTo>
                    <a:pt x="99" y="187"/>
                    <a:pt x="100" y="169"/>
                    <a:pt x="99" y="151"/>
                  </a:cubicBezTo>
                  <a:cubicBezTo>
                    <a:pt x="98" y="145"/>
                    <a:pt x="94" y="139"/>
                    <a:pt x="90" y="134"/>
                  </a:cubicBezTo>
                  <a:cubicBezTo>
                    <a:pt x="82" y="124"/>
                    <a:pt x="72" y="115"/>
                    <a:pt x="64" y="104"/>
                  </a:cubicBezTo>
                  <a:cubicBezTo>
                    <a:pt x="48" y="86"/>
                    <a:pt x="50" y="76"/>
                    <a:pt x="69" y="62"/>
                  </a:cubicBezTo>
                  <a:cubicBezTo>
                    <a:pt x="73" y="59"/>
                    <a:pt x="77" y="56"/>
                    <a:pt x="81" y="54"/>
                  </a:cubicBezTo>
                  <a:cubicBezTo>
                    <a:pt x="98" y="49"/>
                    <a:pt x="102" y="37"/>
                    <a:pt x="102" y="20"/>
                  </a:cubicBezTo>
                  <a:cubicBezTo>
                    <a:pt x="102" y="14"/>
                    <a:pt x="108" y="7"/>
                    <a:pt x="112" y="0"/>
                  </a:cubicBezTo>
                  <a:cubicBezTo>
                    <a:pt x="119" y="5"/>
                    <a:pt x="129" y="10"/>
                    <a:pt x="132" y="17"/>
                  </a:cubicBezTo>
                  <a:cubicBezTo>
                    <a:pt x="136" y="26"/>
                    <a:pt x="133" y="38"/>
                    <a:pt x="133" y="48"/>
                  </a:cubicBezTo>
                  <a:cubicBezTo>
                    <a:pt x="132" y="65"/>
                    <a:pt x="125" y="84"/>
                    <a:pt x="149" y="100"/>
                  </a:cubicBezTo>
                  <a:cubicBezTo>
                    <a:pt x="147" y="89"/>
                    <a:pt x="147" y="82"/>
                    <a:pt x="144" y="76"/>
                  </a:cubicBezTo>
                  <a:cubicBezTo>
                    <a:pt x="136" y="64"/>
                    <a:pt x="140" y="53"/>
                    <a:pt x="149" y="44"/>
                  </a:cubicBezTo>
                  <a:cubicBezTo>
                    <a:pt x="162" y="33"/>
                    <a:pt x="174" y="17"/>
                    <a:pt x="193" y="23"/>
                  </a:cubicBezTo>
                  <a:cubicBezTo>
                    <a:pt x="200" y="25"/>
                    <a:pt x="203" y="38"/>
                    <a:pt x="207" y="46"/>
                  </a:cubicBezTo>
                  <a:cubicBezTo>
                    <a:pt x="212" y="54"/>
                    <a:pt x="214" y="65"/>
                    <a:pt x="221" y="70"/>
                  </a:cubicBezTo>
                  <a:cubicBezTo>
                    <a:pt x="240" y="84"/>
                    <a:pt x="261" y="96"/>
                    <a:pt x="281" y="109"/>
                  </a:cubicBezTo>
                  <a:cubicBezTo>
                    <a:pt x="306" y="124"/>
                    <a:pt x="311" y="150"/>
                    <a:pt x="315" y="176"/>
                  </a:cubicBezTo>
                  <a:cubicBezTo>
                    <a:pt x="316" y="180"/>
                    <a:pt x="312" y="188"/>
                    <a:pt x="308" y="190"/>
                  </a:cubicBezTo>
                  <a:cubicBezTo>
                    <a:pt x="304" y="192"/>
                    <a:pt x="297" y="189"/>
                    <a:pt x="293" y="186"/>
                  </a:cubicBezTo>
                  <a:cubicBezTo>
                    <a:pt x="260" y="166"/>
                    <a:pt x="227" y="144"/>
                    <a:pt x="193" y="122"/>
                  </a:cubicBezTo>
                  <a:cubicBezTo>
                    <a:pt x="204" y="143"/>
                    <a:pt x="215" y="162"/>
                    <a:pt x="224" y="182"/>
                  </a:cubicBezTo>
                  <a:cubicBezTo>
                    <a:pt x="233" y="202"/>
                    <a:pt x="222" y="219"/>
                    <a:pt x="201" y="221"/>
                  </a:cubicBezTo>
                  <a:cubicBezTo>
                    <a:pt x="196" y="221"/>
                    <a:pt x="189" y="218"/>
                    <a:pt x="188" y="215"/>
                  </a:cubicBezTo>
                  <a:cubicBezTo>
                    <a:pt x="177" y="185"/>
                    <a:pt x="149" y="178"/>
                    <a:pt x="122" y="165"/>
                  </a:cubicBezTo>
                  <a:cubicBezTo>
                    <a:pt x="125" y="180"/>
                    <a:pt x="130" y="195"/>
                    <a:pt x="132" y="211"/>
                  </a:cubicBezTo>
                  <a:cubicBezTo>
                    <a:pt x="137" y="245"/>
                    <a:pt x="153" y="271"/>
                    <a:pt x="178" y="295"/>
                  </a:cubicBezTo>
                  <a:cubicBezTo>
                    <a:pt x="190" y="308"/>
                    <a:pt x="194" y="328"/>
                    <a:pt x="199" y="345"/>
                  </a:cubicBezTo>
                  <a:cubicBezTo>
                    <a:pt x="201" y="350"/>
                    <a:pt x="195" y="357"/>
                    <a:pt x="192" y="363"/>
                  </a:cubicBezTo>
                  <a:cubicBezTo>
                    <a:pt x="187" y="360"/>
                    <a:pt x="182" y="357"/>
                    <a:pt x="179" y="352"/>
                  </a:cubicBezTo>
                  <a:cubicBezTo>
                    <a:pt x="169" y="341"/>
                    <a:pt x="160" y="329"/>
                    <a:pt x="150" y="317"/>
                  </a:cubicBezTo>
                  <a:cubicBezTo>
                    <a:pt x="149" y="318"/>
                    <a:pt x="147" y="318"/>
                    <a:pt x="145" y="319"/>
                  </a:cubicBezTo>
                  <a:cubicBezTo>
                    <a:pt x="144" y="333"/>
                    <a:pt x="146" y="350"/>
                    <a:pt x="140" y="362"/>
                  </a:cubicBezTo>
                  <a:cubicBezTo>
                    <a:pt x="134" y="374"/>
                    <a:pt x="120" y="382"/>
                    <a:pt x="108" y="393"/>
                  </a:cubicBezTo>
                  <a:cubicBezTo>
                    <a:pt x="134" y="426"/>
                    <a:pt x="163" y="464"/>
                    <a:pt x="192" y="502"/>
                  </a:cubicBezTo>
                  <a:cubicBezTo>
                    <a:pt x="197" y="508"/>
                    <a:pt x="204" y="520"/>
                    <a:pt x="201" y="525"/>
                  </a:cubicBezTo>
                  <a:cubicBezTo>
                    <a:pt x="198" y="532"/>
                    <a:pt x="187" y="537"/>
                    <a:pt x="178" y="539"/>
                  </a:cubicBezTo>
                  <a:cubicBezTo>
                    <a:pt x="147" y="546"/>
                    <a:pt x="130" y="530"/>
                    <a:pt x="117" y="491"/>
                  </a:cubicBezTo>
                  <a:cubicBezTo>
                    <a:pt x="103" y="452"/>
                    <a:pt x="87" y="415"/>
                    <a:pt x="72" y="376"/>
                  </a:cubicBezTo>
                  <a:cubicBezTo>
                    <a:pt x="69" y="370"/>
                    <a:pt x="68" y="363"/>
                    <a:pt x="64" y="350"/>
                  </a:cubicBezTo>
                  <a:cubicBezTo>
                    <a:pt x="77" y="357"/>
                    <a:pt x="84" y="361"/>
                    <a:pt x="91" y="365"/>
                  </a:cubicBezTo>
                  <a:cubicBezTo>
                    <a:pt x="109" y="344"/>
                    <a:pt x="98" y="275"/>
                    <a:pt x="74" y="261"/>
                  </a:cubicBezTo>
                  <a:cubicBezTo>
                    <a:pt x="69" y="271"/>
                    <a:pt x="65" y="280"/>
                    <a:pt x="59" y="289"/>
                  </a:cubicBezTo>
                  <a:cubicBezTo>
                    <a:pt x="57" y="292"/>
                    <a:pt x="50" y="293"/>
                    <a:pt x="46" y="295"/>
                  </a:cubicBezTo>
                  <a:cubicBezTo>
                    <a:pt x="44" y="291"/>
                    <a:pt x="41" y="286"/>
                    <a:pt x="41" y="282"/>
                  </a:cubicBezTo>
                  <a:cubicBezTo>
                    <a:pt x="46" y="250"/>
                    <a:pt x="39" y="224"/>
                    <a:pt x="9" y="207"/>
                  </a:cubicBezTo>
                  <a:cubicBezTo>
                    <a:pt x="4" y="204"/>
                    <a:pt x="0" y="194"/>
                    <a:pt x="1" y="189"/>
                  </a:cubicBezTo>
                  <a:cubicBezTo>
                    <a:pt x="2" y="184"/>
                    <a:pt x="9" y="178"/>
                    <a:pt x="15" y="176"/>
                  </a:cubicBezTo>
                  <a:cubicBezTo>
                    <a:pt x="23" y="173"/>
                    <a:pt x="32" y="173"/>
                    <a:pt x="41" y="172"/>
                  </a:cubicBezTo>
                  <a:cubicBezTo>
                    <a:pt x="49" y="171"/>
                    <a:pt x="56" y="171"/>
                    <a:pt x="70" y="170"/>
                  </a:cubicBezTo>
                  <a:cubicBezTo>
                    <a:pt x="80" y="176"/>
                    <a:pt x="76" y="204"/>
                    <a:pt x="99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81"/>
            <p:cNvSpPr/>
            <p:nvPr/>
          </p:nvSpPr>
          <p:spPr bwMode="auto">
            <a:xfrm>
              <a:off x="13196661" y="-7938"/>
              <a:ext cx="1047750" cy="858838"/>
            </a:xfrm>
            <a:custGeom>
              <a:avLst/>
              <a:gdLst>
                <a:gd name="T0" fmla="*/ 36 w 332"/>
                <a:gd name="T1" fmla="*/ 247 h 272"/>
                <a:gd name="T2" fmla="*/ 149 w 332"/>
                <a:gd name="T3" fmla="*/ 203 h 272"/>
                <a:gd name="T4" fmla="*/ 78 w 332"/>
                <a:gd name="T5" fmla="*/ 204 h 272"/>
                <a:gd name="T6" fmla="*/ 3 w 332"/>
                <a:gd name="T7" fmla="*/ 159 h 272"/>
                <a:gd name="T8" fmla="*/ 3 w 332"/>
                <a:gd name="T9" fmla="*/ 137 h 272"/>
                <a:gd name="T10" fmla="*/ 22 w 332"/>
                <a:gd name="T11" fmla="*/ 132 h 272"/>
                <a:gd name="T12" fmla="*/ 153 w 332"/>
                <a:gd name="T13" fmla="*/ 148 h 272"/>
                <a:gd name="T14" fmla="*/ 214 w 332"/>
                <a:gd name="T15" fmla="*/ 109 h 272"/>
                <a:gd name="T16" fmla="*/ 249 w 332"/>
                <a:gd name="T17" fmla="*/ 22 h 272"/>
                <a:gd name="T18" fmla="*/ 269 w 332"/>
                <a:gd name="T19" fmla="*/ 1 h 272"/>
                <a:gd name="T20" fmla="*/ 293 w 332"/>
                <a:gd name="T21" fmla="*/ 18 h 272"/>
                <a:gd name="T22" fmla="*/ 308 w 332"/>
                <a:gd name="T23" fmla="*/ 48 h 272"/>
                <a:gd name="T24" fmla="*/ 298 w 332"/>
                <a:gd name="T25" fmla="*/ 83 h 272"/>
                <a:gd name="T26" fmla="*/ 255 w 332"/>
                <a:gd name="T27" fmla="*/ 151 h 272"/>
                <a:gd name="T28" fmla="*/ 307 w 332"/>
                <a:gd name="T29" fmla="*/ 147 h 272"/>
                <a:gd name="T30" fmla="*/ 331 w 332"/>
                <a:gd name="T31" fmla="*/ 159 h 272"/>
                <a:gd name="T32" fmla="*/ 309 w 332"/>
                <a:gd name="T33" fmla="*/ 182 h 272"/>
                <a:gd name="T34" fmla="*/ 253 w 332"/>
                <a:gd name="T35" fmla="*/ 184 h 272"/>
                <a:gd name="T36" fmla="*/ 229 w 332"/>
                <a:gd name="T37" fmla="*/ 194 h 272"/>
                <a:gd name="T38" fmla="*/ 36 w 332"/>
                <a:gd name="T39" fmla="*/ 24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272">
                  <a:moveTo>
                    <a:pt x="36" y="247"/>
                  </a:moveTo>
                  <a:cubicBezTo>
                    <a:pt x="76" y="230"/>
                    <a:pt x="119" y="237"/>
                    <a:pt x="149" y="203"/>
                  </a:cubicBezTo>
                  <a:cubicBezTo>
                    <a:pt x="124" y="203"/>
                    <a:pt x="101" y="202"/>
                    <a:pt x="78" y="204"/>
                  </a:cubicBezTo>
                  <a:cubicBezTo>
                    <a:pt x="41" y="207"/>
                    <a:pt x="19" y="188"/>
                    <a:pt x="3" y="159"/>
                  </a:cubicBezTo>
                  <a:cubicBezTo>
                    <a:pt x="0" y="153"/>
                    <a:pt x="0" y="142"/>
                    <a:pt x="3" y="137"/>
                  </a:cubicBezTo>
                  <a:cubicBezTo>
                    <a:pt x="5" y="133"/>
                    <a:pt x="17" y="129"/>
                    <a:pt x="22" y="132"/>
                  </a:cubicBezTo>
                  <a:cubicBezTo>
                    <a:pt x="64" y="152"/>
                    <a:pt x="109" y="144"/>
                    <a:pt x="153" y="148"/>
                  </a:cubicBezTo>
                  <a:cubicBezTo>
                    <a:pt x="186" y="151"/>
                    <a:pt x="203" y="139"/>
                    <a:pt x="214" y="109"/>
                  </a:cubicBezTo>
                  <a:cubicBezTo>
                    <a:pt x="223" y="79"/>
                    <a:pt x="236" y="50"/>
                    <a:pt x="249" y="22"/>
                  </a:cubicBezTo>
                  <a:cubicBezTo>
                    <a:pt x="253" y="13"/>
                    <a:pt x="262" y="2"/>
                    <a:pt x="269" y="1"/>
                  </a:cubicBezTo>
                  <a:cubicBezTo>
                    <a:pt x="277" y="0"/>
                    <a:pt x="287" y="10"/>
                    <a:pt x="293" y="18"/>
                  </a:cubicBezTo>
                  <a:cubicBezTo>
                    <a:pt x="300" y="27"/>
                    <a:pt x="303" y="38"/>
                    <a:pt x="308" y="48"/>
                  </a:cubicBezTo>
                  <a:cubicBezTo>
                    <a:pt x="315" y="63"/>
                    <a:pt x="313" y="73"/>
                    <a:pt x="298" y="83"/>
                  </a:cubicBezTo>
                  <a:cubicBezTo>
                    <a:pt x="275" y="98"/>
                    <a:pt x="266" y="123"/>
                    <a:pt x="255" y="151"/>
                  </a:cubicBezTo>
                  <a:cubicBezTo>
                    <a:pt x="275" y="150"/>
                    <a:pt x="291" y="148"/>
                    <a:pt x="307" y="147"/>
                  </a:cubicBezTo>
                  <a:cubicBezTo>
                    <a:pt x="316" y="147"/>
                    <a:pt x="330" y="144"/>
                    <a:pt x="331" y="159"/>
                  </a:cubicBezTo>
                  <a:cubicBezTo>
                    <a:pt x="332" y="173"/>
                    <a:pt x="322" y="181"/>
                    <a:pt x="309" y="182"/>
                  </a:cubicBezTo>
                  <a:cubicBezTo>
                    <a:pt x="290" y="184"/>
                    <a:pt x="271" y="183"/>
                    <a:pt x="253" y="184"/>
                  </a:cubicBezTo>
                  <a:cubicBezTo>
                    <a:pt x="245" y="185"/>
                    <a:pt x="234" y="188"/>
                    <a:pt x="229" y="194"/>
                  </a:cubicBezTo>
                  <a:cubicBezTo>
                    <a:pt x="170" y="259"/>
                    <a:pt x="127" y="272"/>
                    <a:pt x="36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82"/>
            <p:cNvSpPr/>
            <p:nvPr/>
          </p:nvSpPr>
          <p:spPr bwMode="auto">
            <a:xfrm>
              <a:off x="10912249" y="5257800"/>
              <a:ext cx="663575" cy="809625"/>
            </a:xfrm>
            <a:custGeom>
              <a:avLst/>
              <a:gdLst>
                <a:gd name="T0" fmla="*/ 30 w 210"/>
                <a:gd name="T1" fmla="*/ 218 h 256"/>
                <a:gd name="T2" fmla="*/ 0 w 210"/>
                <a:gd name="T3" fmla="*/ 204 h 256"/>
                <a:gd name="T4" fmla="*/ 103 w 210"/>
                <a:gd name="T5" fmla="*/ 0 h 256"/>
                <a:gd name="T6" fmla="*/ 129 w 210"/>
                <a:gd name="T7" fmla="*/ 38 h 256"/>
                <a:gd name="T8" fmla="*/ 123 w 210"/>
                <a:gd name="T9" fmla="*/ 153 h 256"/>
                <a:gd name="T10" fmla="*/ 185 w 210"/>
                <a:gd name="T11" fmla="*/ 38 h 256"/>
                <a:gd name="T12" fmla="*/ 210 w 210"/>
                <a:gd name="T13" fmla="*/ 48 h 256"/>
                <a:gd name="T14" fmla="*/ 109 w 210"/>
                <a:gd name="T15" fmla="*/ 256 h 256"/>
                <a:gd name="T16" fmla="*/ 80 w 210"/>
                <a:gd name="T17" fmla="*/ 216 h 256"/>
                <a:gd name="T18" fmla="*/ 90 w 210"/>
                <a:gd name="T19" fmla="*/ 94 h 256"/>
                <a:gd name="T20" fmla="*/ 30 w 210"/>
                <a:gd name="T21" fmla="*/ 21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56">
                  <a:moveTo>
                    <a:pt x="30" y="218"/>
                  </a:moveTo>
                  <a:cubicBezTo>
                    <a:pt x="20" y="214"/>
                    <a:pt x="11" y="210"/>
                    <a:pt x="0" y="204"/>
                  </a:cubicBezTo>
                  <a:cubicBezTo>
                    <a:pt x="35" y="135"/>
                    <a:pt x="69" y="67"/>
                    <a:pt x="103" y="0"/>
                  </a:cubicBezTo>
                  <a:cubicBezTo>
                    <a:pt x="127" y="4"/>
                    <a:pt x="132" y="16"/>
                    <a:pt x="129" y="38"/>
                  </a:cubicBezTo>
                  <a:cubicBezTo>
                    <a:pt x="124" y="76"/>
                    <a:pt x="122" y="113"/>
                    <a:pt x="123" y="153"/>
                  </a:cubicBezTo>
                  <a:cubicBezTo>
                    <a:pt x="143" y="115"/>
                    <a:pt x="164" y="78"/>
                    <a:pt x="185" y="38"/>
                  </a:cubicBezTo>
                  <a:cubicBezTo>
                    <a:pt x="193" y="41"/>
                    <a:pt x="201" y="44"/>
                    <a:pt x="210" y="48"/>
                  </a:cubicBezTo>
                  <a:cubicBezTo>
                    <a:pt x="176" y="118"/>
                    <a:pt x="142" y="187"/>
                    <a:pt x="109" y="256"/>
                  </a:cubicBezTo>
                  <a:cubicBezTo>
                    <a:pt x="77" y="246"/>
                    <a:pt x="77" y="246"/>
                    <a:pt x="80" y="216"/>
                  </a:cubicBezTo>
                  <a:cubicBezTo>
                    <a:pt x="84" y="176"/>
                    <a:pt x="89" y="136"/>
                    <a:pt x="90" y="94"/>
                  </a:cubicBezTo>
                  <a:cubicBezTo>
                    <a:pt x="70" y="135"/>
                    <a:pt x="50" y="176"/>
                    <a:pt x="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83"/>
            <p:cNvSpPr/>
            <p:nvPr/>
          </p:nvSpPr>
          <p:spPr bwMode="auto">
            <a:xfrm>
              <a:off x="12772799" y="5489575"/>
              <a:ext cx="433388" cy="757238"/>
            </a:xfrm>
            <a:custGeom>
              <a:avLst/>
              <a:gdLst>
                <a:gd name="T0" fmla="*/ 137 w 137"/>
                <a:gd name="T1" fmla="*/ 221 h 240"/>
                <a:gd name="T2" fmla="*/ 112 w 137"/>
                <a:gd name="T3" fmla="*/ 226 h 240"/>
                <a:gd name="T4" fmla="*/ 38 w 137"/>
                <a:gd name="T5" fmla="*/ 85 h 240"/>
                <a:gd name="T6" fmla="*/ 35 w 137"/>
                <a:gd name="T7" fmla="*/ 86 h 240"/>
                <a:gd name="T8" fmla="*/ 46 w 137"/>
                <a:gd name="T9" fmla="*/ 237 h 240"/>
                <a:gd name="T10" fmla="*/ 17 w 137"/>
                <a:gd name="T11" fmla="*/ 240 h 240"/>
                <a:gd name="T12" fmla="*/ 0 w 137"/>
                <a:gd name="T13" fmla="*/ 17 h 240"/>
                <a:gd name="T14" fmla="*/ 49 w 137"/>
                <a:gd name="T15" fmla="*/ 37 h 240"/>
                <a:gd name="T16" fmla="*/ 95 w 137"/>
                <a:gd name="T17" fmla="*/ 105 h 240"/>
                <a:gd name="T18" fmla="*/ 86 w 137"/>
                <a:gd name="T19" fmla="*/ 5 h 240"/>
                <a:gd name="T20" fmla="*/ 110 w 137"/>
                <a:gd name="T21" fmla="*/ 0 h 240"/>
                <a:gd name="T22" fmla="*/ 137 w 137"/>
                <a:gd name="T23" fmla="*/ 2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40">
                  <a:moveTo>
                    <a:pt x="137" y="221"/>
                  </a:moveTo>
                  <a:cubicBezTo>
                    <a:pt x="127" y="223"/>
                    <a:pt x="120" y="224"/>
                    <a:pt x="112" y="226"/>
                  </a:cubicBezTo>
                  <a:cubicBezTo>
                    <a:pt x="87" y="179"/>
                    <a:pt x="63" y="132"/>
                    <a:pt x="38" y="85"/>
                  </a:cubicBezTo>
                  <a:cubicBezTo>
                    <a:pt x="37" y="85"/>
                    <a:pt x="36" y="86"/>
                    <a:pt x="35" y="86"/>
                  </a:cubicBezTo>
                  <a:cubicBezTo>
                    <a:pt x="39" y="136"/>
                    <a:pt x="42" y="185"/>
                    <a:pt x="46" y="237"/>
                  </a:cubicBezTo>
                  <a:cubicBezTo>
                    <a:pt x="36" y="238"/>
                    <a:pt x="28" y="238"/>
                    <a:pt x="17" y="240"/>
                  </a:cubicBezTo>
                  <a:cubicBezTo>
                    <a:pt x="11" y="164"/>
                    <a:pt x="5" y="91"/>
                    <a:pt x="0" y="17"/>
                  </a:cubicBezTo>
                  <a:cubicBezTo>
                    <a:pt x="33" y="10"/>
                    <a:pt x="33" y="10"/>
                    <a:pt x="49" y="37"/>
                  </a:cubicBezTo>
                  <a:cubicBezTo>
                    <a:pt x="63" y="60"/>
                    <a:pt x="77" y="83"/>
                    <a:pt x="95" y="105"/>
                  </a:cubicBezTo>
                  <a:cubicBezTo>
                    <a:pt x="92" y="72"/>
                    <a:pt x="89" y="39"/>
                    <a:pt x="86" y="5"/>
                  </a:cubicBezTo>
                  <a:cubicBezTo>
                    <a:pt x="94" y="3"/>
                    <a:pt x="101" y="2"/>
                    <a:pt x="110" y="0"/>
                  </a:cubicBezTo>
                  <a:cubicBezTo>
                    <a:pt x="119" y="73"/>
                    <a:pt x="128" y="146"/>
                    <a:pt x="13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84"/>
            <p:cNvSpPr>
              <a:spLocks noEditPoints="1"/>
            </p:cNvSpPr>
            <p:nvPr/>
          </p:nvSpPr>
          <p:spPr bwMode="auto">
            <a:xfrm>
              <a:off x="14103124" y="4878387"/>
              <a:ext cx="720725" cy="762000"/>
            </a:xfrm>
            <a:custGeom>
              <a:avLst/>
              <a:gdLst>
                <a:gd name="T0" fmla="*/ 124 w 228"/>
                <a:gd name="T1" fmla="*/ 122 h 241"/>
                <a:gd name="T2" fmla="*/ 104 w 228"/>
                <a:gd name="T3" fmla="*/ 142 h 241"/>
                <a:gd name="T4" fmla="*/ 158 w 228"/>
                <a:gd name="T5" fmla="*/ 216 h 241"/>
                <a:gd name="T6" fmla="*/ 135 w 228"/>
                <a:gd name="T7" fmla="*/ 241 h 241"/>
                <a:gd name="T8" fmla="*/ 0 w 228"/>
                <a:gd name="T9" fmla="*/ 51 h 241"/>
                <a:gd name="T10" fmla="*/ 49 w 228"/>
                <a:gd name="T11" fmla="*/ 16 h 241"/>
                <a:gd name="T12" fmla="*/ 122 w 228"/>
                <a:gd name="T13" fmla="*/ 15 h 241"/>
                <a:gd name="T14" fmla="*/ 148 w 228"/>
                <a:gd name="T15" fmla="*/ 87 h 241"/>
                <a:gd name="T16" fmla="*/ 159 w 228"/>
                <a:gd name="T17" fmla="*/ 115 h 241"/>
                <a:gd name="T18" fmla="*/ 228 w 228"/>
                <a:gd name="T19" fmla="*/ 169 h 241"/>
                <a:gd name="T20" fmla="*/ 186 w 228"/>
                <a:gd name="T21" fmla="*/ 174 h 241"/>
                <a:gd name="T22" fmla="*/ 124 w 228"/>
                <a:gd name="T23" fmla="*/ 122 h 241"/>
                <a:gd name="T24" fmla="*/ 85 w 228"/>
                <a:gd name="T25" fmla="*/ 113 h 241"/>
                <a:gd name="T26" fmla="*/ 117 w 228"/>
                <a:gd name="T27" fmla="*/ 72 h 241"/>
                <a:gd name="T28" fmla="*/ 90 w 228"/>
                <a:gd name="T29" fmla="*/ 39 h 241"/>
                <a:gd name="T30" fmla="*/ 41 w 228"/>
                <a:gd name="T31" fmla="*/ 55 h 241"/>
                <a:gd name="T32" fmla="*/ 85 w 228"/>
                <a:gd name="T3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41">
                  <a:moveTo>
                    <a:pt x="124" y="122"/>
                  </a:moveTo>
                  <a:cubicBezTo>
                    <a:pt x="116" y="129"/>
                    <a:pt x="111" y="135"/>
                    <a:pt x="104" y="142"/>
                  </a:cubicBezTo>
                  <a:cubicBezTo>
                    <a:pt x="122" y="167"/>
                    <a:pt x="140" y="191"/>
                    <a:pt x="158" y="216"/>
                  </a:cubicBezTo>
                  <a:cubicBezTo>
                    <a:pt x="150" y="225"/>
                    <a:pt x="143" y="232"/>
                    <a:pt x="135" y="241"/>
                  </a:cubicBezTo>
                  <a:cubicBezTo>
                    <a:pt x="90" y="177"/>
                    <a:pt x="46" y="115"/>
                    <a:pt x="0" y="51"/>
                  </a:cubicBezTo>
                  <a:cubicBezTo>
                    <a:pt x="17" y="39"/>
                    <a:pt x="33" y="27"/>
                    <a:pt x="49" y="16"/>
                  </a:cubicBezTo>
                  <a:cubicBezTo>
                    <a:pt x="73" y="1"/>
                    <a:pt x="97" y="0"/>
                    <a:pt x="122" y="15"/>
                  </a:cubicBezTo>
                  <a:cubicBezTo>
                    <a:pt x="150" y="33"/>
                    <a:pt x="153" y="60"/>
                    <a:pt x="148" y="87"/>
                  </a:cubicBezTo>
                  <a:cubicBezTo>
                    <a:pt x="145" y="101"/>
                    <a:pt x="150" y="107"/>
                    <a:pt x="159" y="115"/>
                  </a:cubicBezTo>
                  <a:cubicBezTo>
                    <a:pt x="183" y="132"/>
                    <a:pt x="205" y="151"/>
                    <a:pt x="228" y="169"/>
                  </a:cubicBezTo>
                  <a:cubicBezTo>
                    <a:pt x="208" y="191"/>
                    <a:pt x="208" y="191"/>
                    <a:pt x="186" y="174"/>
                  </a:cubicBezTo>
                  <a:cubicBezTo>
                    <a:pt x="166" y="157"/>
                    <a:pt x="145" y="140"/>
                    <a:pt x="124" y="122"/>
                  </a:cubicBezTo>
                  <a:close/>
                  <a:moveTo>
                    <a:pt x="85" y="113"/>
                  </a:moveTo>
                  <a:cubicBezTo>
                    <a:pt x="102" y="103"/>
                    <a:pt x="118" y="94"/>
                    <a:pt x="117" y="72"/>
                  </a:cubicBezTo>
                  <a:cubicBezTo>
                    <a:pt x="116" y="55"/>
                    <a:pt x="104" y="45"/>
                    <a:pt x="90" y="39"/>
                  </a:cubicBezTo>
                  <a:cubicBezTo>
                    <a:pt x="70" y="30"/>
                    <a:pt x="56" y="40"/>
                    <a:pt x="41" y="55"/>
                  </a:cubicBezTo>
                  <a:cubicBezTo>
                    <a:pt x="55" y="74"/>
                    <a:pt x="69" y="93"/>
                    <a:pt x="8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85"/>
            <p:cNvSpPr/>
            <p:nvPr/>
          </p:nvSpPr>
          <p:spPr bwMode="auto">
            <a:xfrm>
              <a:off x="9386661" y="3990975"/>
              <a:ext cx="820738" cy="669925"/>
            </a:xfrm>
            <a:custGeom>
              <a:avLst/>
              <a:gdLst>
                <a:gd name="T0" fmla="*/ 108 w 260"/>
                <a:gd name="T1" fmla="*/ 81 h 212"/>
                <a:gd name="T2" fmla="*/ 12 w 260"/>
                <a:gd name="T3" fmla="*/ 129 h 212"/>
                <a:gd name="T4" fmla="*/ 0 w 260"/>
                <a:gd name="T5" fmla="*/ 106 h 212"/>
                <a:gd name="T6" fmla="*/ 204 w 260"/>
                <a:gd name="T7" fmla="*/ 0 h 212"/>
                <a:gd name="T8" fmla="*/ 217 w 260"/>
                <a:gd name="T9" fmla="*/ 24 h 212"/>
                <a:gd name="T10" fmla="*/ 131 w 260"/>
                <a:gd name="T11" fmla="*/ 69 h 212"/>
                <a:gd name="T12" fmla="*/ 161 w 260"/>
                <a:gd name="T13" fmla="*/ 126 h 212"/>
                <a:gd name="T14" fmla="*/ 247 w 260"/>
                <a:gd name="T15" fmla="*/ 84 h 212"/>
                <a:gd name="T16" fmla="*/ 260 w 260"/>
                <a:gd name="T17" fmla="*/ 107 h 212"/>
                <a:gd name="T18" fmla="*/ 55 w 260"/>
                <a:gd name="T19" fmla="*/ 212 h 212"/>
                <a:gd name="T20" fmla="*/ 42 w 260"/>
                <a:gd name="T21" fmla="*/ 189 h 212"/>
                <a:gd name="T22" fmla="*/ 138 w 260"/>
                <a:gd name="T23" fmla="*/ 139 h 212"/>
                <a:gd name="T24" fmla="*/ 108 w 260"/>
                <a:gd name="T25" fmla="*/ 8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212">
                  <a:moveTo>
                    <a:pt x="108" y="81"/>
                  </a:moveTo>
                  <a:cubicBezTo>
                    <a:pt x="75" y="97"/>
                    <a:pt x="44" y="113"/>
                    <a:pt x="12" y="129"/>
                  </a:cubicBezTo>
                  <a:cubicBezTo>
                    <a:pt x="8" y="121"/>
                    <a:pt x="4" y="114"/>
                    <a:pt x="0" y="106"/>
                  </a:cubicBezTo>
                  <a:cubicBezTo>
                    <a:pt x="68" y="70"/>
                    <a:pt x="135" y="36"/>
                    <a:pt x="204" y="0"/>
                  </a:cubicBezTo>
                  <a:cubicBezTo>
                    <a:pt x="208" y="9"/>
                    <a:pt x="212" y="16"/>
                    <a:pt x="217" y="24"/>
                  </a:cubicBezTo>
                  <a:cubicBezTo>
                    <a:pt x="188" y="39"/>
                    <a:pt x="160" y="54"/>
                    <a:pt x="131" y="69"/>
                  </a:cubicBezTo>
                  <a:cubicBezTo>
                    <a:pt x="141" y="88"/>
                    <a:pt x="151" y="106"/>
                    <a:pt x="161" y="126"/>
                  </a:cubicBezTo>
                  <a:cubicBezTo>
                    <a:pt x="190" y="112"/>
                    <a:pt x="217" y="99"/>
                    <a:pt x="247" y="84"/>
                  </a:cubicBezTo>
                  <a:cubicBezTo>
                    <a:pt x="251" y="91"/>
                    <a:pt x="255" y="99"/>
                    <a:pt x="260" y="107"/>
                  </a:cubicBezTo>
                  <a:cubicBezTo>
                    <a:pt x="191" y="142"/>
                    <a:pt x="124" y="177"/>
                    <a:pt x="55" y="212"/>
                  </a:cubicBezTo>
                  <a:cubicBezTo>
                    <a:pt x="51" y="205"/>
                    <a:pt x="47" y="198"/>
                    <a:pt x="42" y="189"/>
                  </a:cubicBezTo>
                  <a:cubicBezTo>
                    <a:pt x="74" y="172"/>
                    <a:pt x="105" y="156"/>
                    <a:pt x="138" y="139"/>
                  </a:cubicBezTo>
                  <a:cubicBezTo>
                    <a:pt x="127" y="119"/>
                    <a:pt x="118" y="101"/>
                    <a:pt x="10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86"/>
            <p:cNvSpPr>
              <a:spLocks noEditPoints="1"/>
            </p:cNvSpPr>
            <p:nvPr/>
          </p:nvSpPr>
          <p:spPr bwMode="auto">
            <a:xfrm>
              <a:off x="10480449" y="5126037"/>
              <a:ext cx="615950" cy="741363"/>
            </a:xfrm>
            <a:custGeom>
              <a:avLst/>
              <a:gdLst>
                <a:gd name="T0" fmla="*/ 0 w 195"/>
                <a:gd name="T1" fmla="*/ 167 h 235"/>
                <a:gd name="T2" fmla="*/ 160 w 195"/>
                <a:gd name="T3" fmla="*/ 0 h 235"/>
                <a:gd name="T4" fmla="*/ 195 w 195"/>
                <a:gd name="T5" fmla="*/ 22 h 235"/>
                <a:gd name="T6" fmla="*/ 107 w 195"/>
                <a:gd name="T7" fmla="*/ 235 h 235"/>
                <a:gd name="T8" fmla="*/ 79 w 195"/>
                <a:gd name="T9" fmla="*/ 219 h 235"/>
                <a:gd name="T10" fmla="*/ 98 w 195"/>
                <a:gd name="T11" fmla="*/ 178 h 235"/>
                <a:gd name="T12" fmla="*/ 90 w 195"/>
                <a:gd name="T13" fmla="*/ 145 h 235"/>
                <a:gd name="T14" fmla="*/ 70 w 195"/>
                <a:gd name="T15" fmla="*/ 131 h 235"/>
                <a:gd name="T16" fmla="*/ 25 w 195"/>
                <a:gd name="T17" fmla="*/ 187 h 235"/>
                <a:gd name="T18" fmla="*/ 0 w 195"/>
                <a:gd name="T19" fmla="*/ 167 h 235"/>
                <a:gd name="T20" fmla="*/ 121 w 195"/>
                <a:gd name="T21" fmla="*/ 127 h 235"/>
                <a:gd name="T22" fmla="*/ 154 w 195"/>
                <a:gd name="T23" fmla="*/ 50 h 235"/>
                <a:gd name="T24" fmla="*/ 95 w 195"/>
                <a:gd name="T25" fmla="*/ 108 h 235"/>
                <a:gd name="T26" fmla="*/ 121 w 195"/>
                <a:gd name="T27" fmla="*/ 1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35">
                  <a:moveTo>
                    <a:pt x="0" y="167"/>
                  </a:moveTo>
                  <a:cubicBezTo>
                    <a:pt x="54" y="111"/>
                    <a:pt x="107" y="56"/>
                    <a:pt x="160" y="0"/>
                  </a:cubicBezTo>
                  <a:cubicBezTo>
                    <a:pt x="173" y="8"/>
                    <a:pt x="183" y="14"/>
                    <a:pt x="195" y="22"/>
                  </a:cubicBezTo>
                  <a:cubicBezTo>
                    <a:pt x="166" y="92"/>
                    <a:pt x="137" y="163"/>
                    <a:pt x="107" y="235"/>
                  </a:cubicBezTo>
                  <a:cubicBezTo>
                    <a:pt x="97" y="230"/>
                    <a:pt x="89" y="225"/>
                    <a:pt x="79" y="219"/>
                  </a:cubicBezTo>
                  <a:cubicBezTo>
                    <a:pt x="85" y="205"/>
                    <a:pt x="90" y="191"/>
                    <a:pt x="98" y="178"/>
                  </a:cubicBezTo>
                  <a:cubicBezTo>
                    <a:pt x="107" y="163"/>
                    <a:pt x="106" y="153"/>
                    <a:pt x="90" y="145"/>
                  </a:cubicBezTo>
                  <a:cubicBezTo>
                    <a:pt x="84" y="142"/>
                    <a:pt x="79" y="137"/>
                    <a:pt x="70" y="131"/>
                  </a:cubicBezTo>
                  <a:cubicBezTo>
                    <a:pt x="55" y="149"/>
                    <a:pt x="40" y="168"/>
                    <a:pt x="25" y="187"/>
                  </a:cubicBezTo>
                  <a:cubicBezTo>
                    <a:pt x="12" y="177"/>
                    <a:pt x="5" y="171"/>
                    <a:pt x="0" y="167"/>
                  </a:cubicBezTo>
                  <a:close/>
                  <a:moveTo>
                    <a:pt x="121" y="127"/>
                  </a:moveTo>
                  <a:cubicBezTo>
                    <a:pt x="132" y="100"/>
                    <a:pt x="143" y="76"/>
                    <a:pt x="154" y="50"/>
                  </a:cubicBezTo>
                  <a:cubicBezTo>
                    <a:pt x="133" y="71"/>
                    <a:pt x="115" y="89"/>
                    <a:pt x="95" y="108"/>
                  </a:cubicBezTo>
                  <a:cubicBezTo>
                    <a:pt x="103" y="114"/>
                    <a:pt x="111" y="119"/>
                    <a:pt x="12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87"/>
            <p:cNvSpPr/>
            <p:nvPr/>
          </p:nvSpPr>
          <p:spPr bwMode="auto">
            <a:xfrm>
              <a:off x="11399611" y="5441950"/>
              <a:ext cx="520700" cy="785813"/>
            </a:xfrm>
            <a:custGeom>
              <a:avLst/>
              <a:gdLst>
                <a:gd name="T0" fmla="*/ 110 w 165"/>
                <a:gd name="T1" fmla="*/ 156 h 249"/>
                <a:gd name="T2" fmla="*/ 76 w 165"/>
                <a:gd name="T3" fmla="*/ 143 h 249"/>
                <a:gd name="T4" fmla="*/ 83 w 165"/>
                <a:gd name="T5" fmla="*/ 120 h 249"/>
                <a:gd name="T6" fmla="*/ 141 w 165"/>
                <a:gd name="T7" fmla="*/ 139 h 249"/>
                <a:gd name="T8" fmla="*/ 107 w 165"/>
                <a:gd name="T9" fmla="*/ 249 h 249"/>
                <a:gd name="T10" fmla="*/ 83 w 165"/>
                <a:gd name="T11" fmla="*/ 227 h 249"/>
                <a:gd name="T12" fmla="*/ 11 w 165"/>
                <a:gd name="T13" fmla="*/ 147 h 249"/>
                <a:gd name="T14" fmla="*/ 47 w 165"/>
                <a:gd name="T15" fmla="*/ 47 h 249"/>
                <a:gd name="T16" fmla="*/ 93 w 165"/>
                <a:gd name="T17" fmla="*/ 12 h 249"/>
                <a:gd name="T18" fmla="*/ 162 w 165"/>
                <a:gd name="T19" fmla="*/ 55 h 249"/>
                <a:gd name="T20" fmla="*/ 165 w 165"/>
                <a:gd name="T21" fmla="*/ 93 h 249"/>
                <a:gd name="T22" fmla="*/ 134 w 165"/>
                <a:gd name="T23" fmla="*/ 90 h 249"/>
                <a:gd name="T24" fmla="*/ 134 w 165"/>
                <a:gd name="T25" fmla="*/ 69 h 249"/>
                <a:gd name="T26" fmla="*/ 115 w 165"/>
                <a:gd name="T27" fmla="*/ 38 h 249"/>
                <a:gd name="T28" fmla="*/ 74 w 165"/>
                <a:gd name="T29" fmla="*/ 54 h 249"/>
                <a:gd name="T30" fmla="*/ 38 w 165"/>
                <a:gd name="T31" fmla="*/ 159 h 249"/>
                <a:gd name="T32" fmla="*/ 64 w 165"/>
                <a:gd name="T33" fmla="*/ 205 h 249"/>
                <a:gd name="T34" fmla="*/ 104 w 165"/>
                <a:gd name="T35" fmla="*/ 175 h 249"/>
                <a:gd name="T36" fmla="*/ 110 w 165"/>
                <a:gd name="T37" fmla="*/ 1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249">
                  <a:moveTo>
                    <a:pt x="110" y="156"/>
                  </a:moveTo>
                  <a:cubicBezTo>
                    <a:pt x="99" y="151"/>
                    <a:pt x="88" y="147"/>
                    <a:pt x="76" y="143"/>
                  </a:cubicBezTo>
                  <a:cubicBezTo>
                    <a:pt x="78" y="136"/>
                    <a:pt x="80" y="129"/>
                    <a:pt x="83" y="120"/>
                  </a:cubicBezTo>
                  <a:cubicBezTo>
                    <a:pt x="102" y="126"/>
                    <a:pt x="121" y="132"/>
                    <a:pt x="141" y="139"/>
                  </a:cubicBezTo>
                  <a:cubicBezTo>
                    <a:pt x="130" y="175"/>
                    <a:pt x="119" y="210"/>
                    <a:pt x="107" y="249"/>
                  </a:cubicBezTo>
                  <a:cubicBezTo>
                    <a:pt x="97" y="241"/>
                    <a:pt x="91" y="234"/>
                    <a:pt x="83" y="227"/>
                  </a:cubicBezTo>
                  <a:cubicBezTo>
                    <a:pt x="36" y="234"/>
                    <a:pt x="0" y="200"/>
                    <a:pt x="11" y="147"/>
                  </a:cubicBezTo>
                  <a:cubicBezTo>
                    <a:pt x="18" y="112"/>
                    <a:pt x="31" y="78"/>
                    <a:pt x="47" y="47"/>
                  </a:cubicBezTo>
                  <a:cubicBezTo>
                    <a:pt x="56" y="31"/>
                    <a:pt x="76" y="18"/>
                    <a:pt x="93" y="12"/>
                  </a:cubicBezTo>
                  <a:cubicBezTo>
                    <a:pt x="127" y="0"/>
                    <a:pt x="154" y="19"/>
                    <a:pt x="162" y="55"/>
                  </a:cubicBezTo>
                  <a:cubicBezTo>
                    <a:pt x="164" y="66"/>
                    <a:pt x="164" y="78"/>
                    <a:pt x="165" y="93"/>
                  </a:cubicBezTo>
                  <a:cubicBezTo>
                    <a:pt x="153" y="92"/>
                    <a:pt x="144" y="91"/>
                    <a:pt x="134" y="90"/>
                  </a:cubicBezTo>
                  <a:cubicBezTo>
                    <a:pt x="134" y="82"/>
                    <a:pt x="134" y="76"/>
                    <a:pt x="134" y="69"/>
                  </a:cubicBezTo>
                  <a:cubicBezTo>
                    <a:pt x="134" y="55"/>
                    <a:pt x="130" y="42"/>
                    <a:pt x="115" y="38"/>
                  </a:cubicBezTo>
                  <a:cubicBezTo>
                    <a:pt x="98" y="34"/>
                    <a:pt x="80" y="38"/>
                    <a:pt x="74" y="54"/>
                  </a:cubicBezTo>
                  <a:cubicBezTo>
                    <a:pt x="60" y="88"/>
                    <a:pt x="48" y="123"/>
                    <a:pt x="38" y="159"/>
                  </a:cubicBezTo>
                  <a:cubicBezTo>
                    <a:pt x="33" y="181"/>
                    <a:pt x="46" y="201"/>
                    <a:pt x="64" y="205"/>
                  </a:cubicBezTo>
                  <a:cubicBezTo>
                    <a:pt x="80" y="210"/>
                    <a:pt x="96" y="198"/>
                    <a:pt x="104" y="175"/>
                  </a:cubicBezTo>
                  <a:cubicBezTo>
                    <a:pt x="107" y="170"/>
                    <a:pt x="108" y="164"/>
                    <a:pt x="110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88"/>
            <p:cNvSpPr/>
            <p:nvPr/>
          </p:nvSpPr>
          <p:spPr bwMode="auto">
            <a:xfrm>
              <a:off x="12312424" y="5551487"/>
              <a:ext cx="412750" cy="714375"/>
            </a:xfrm>
            <a:custGeom>
              <a:avLst/>
              <a:gdLst>
                <a:gd name="T0" fmla="*/ 1 w 131"/>
                <a:gd name="T1" fmla="*/ 0 h 226"/>
                <a:gd name="T2" fmla="*/ 30 w 131"/>
                <a:gd name="T3" fmla="*/ 0 h 226"/>
                <a:gd name="T4" fmla="*/ 30 w 131"/>
                <a:gd name="T5" fmla="*/ 98 h 226"/>
                <a:gd name="T6" fmla="*/ 28 w 131"/>
                <a:gd name="T7" fmla="*/ 164 h 226"/>
                <a:gd name="T8" fmla="*/ 68 w 131"/>
                <a:gd name="T9" fmla="*/ 199 h 226"/>
                <a:gd name="T10" fmla="*/ 97 w 131"/>
                <a:gd name="T11" fmla="*/ 163 h 226"/>
                <a:gd name="T12" fmla="*/ 102 w 131"/>
                <a:gd name="T13" fmla="*/ 15 h 226"/>
                <a:gd name="T14" fmla="*/ 103 w 131"/>
                <a:gd name="T15" fmla="*/ 4 h 226"/>
                <a:gd name="T16" fmla="*/ 131 w 131"/>
                <a:gd name="T17" fmla="*/ 4 h 226"/>
                <a:gd name="T18" fmla="*/ 123 w 131"/>
                <a:gd name="T19" fmla="*/ 176 h 226"/>
                <a:gd name="T20" fmla="*/ 64 w 131"/>
                <a:gd name="T21" fmla="*/ 226 h 226"/>
                <a:gd name="T22" fmla="*/ 1 w 131"/>
                <a:gd name="T23" fmla="*/ 172 h 226"/>
                <a:gd name="T24" fmla="*/ 1 w 131"/>
                <a:gd name="T2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226">
                  <a:moveTo>
                    <a:pt x="1" y="0"/>
                  </a:moveTo>
                  <a:cubicBezTo>
                    <a:pt x="14" y="0"/>
                    <a:pt x="22" y="0"/>
                    <a:pt x="30" y="0"/>
                  </a:cubicBezTo>
                  <a:cubicBezTo>
                    <a:pt x="30" y="33"/>
                    <a:pt x="30" y="66"/>
                    <a:pt x="30" y="98"/>
                  </a:cubicBezTo>
                  <a:cubicBezTo>
                    <a:pt x="30" y="120"/>
                    <a:pt x="28" y="142"/>
                    <a:pt x="28" y="164"/>
                  </a:cubicBezTo>
                  <a:cubicBezTo>
                    <a:pt x="28" y="189"/>
                    <a:pt x="44" y="201"/>
                    <a:pt x="68" y="199"/>
                  </a:cubicBezTo>
                  <a:cubicBezTo>
                    <a:pt x="86" y="197"/>
                    <a:pt x="96" y="186"/>
                    <a:pt x="97" y="163"/>
                  </a:cubicBezTo>
                  <a:cubicBezTo>
                    <a:pt x="99" y="114"/>
                    <a:pt x="100" y="65"/>
                    <a:pt x="102" y="15"/>
                  </a:cubicBezTo>
                  <a:cubicBezTo>
                    <a:pt x="102" y="12"/>
                    <a:pt x="103" y="9"/>
                    <a:pt x="103" y="4"/>
                  </a:cubicBezTo>
                  <a:cubicBezTo>
                    <a:pt x="112" y="4"/>
                    <a:pt x="121" y="4"/>
                    <a:pt x="131" y="4"/>
                  </a:cubicBezTo>
                  <a:cubicBezTo>
                    <a:pt x="129" y="62"/>
                    <a:pt x="127" y="119"/>
                    <a:pt x="123" y="176"/>
                  </a:cubicBezTo>
                  <a:cubicBezTo>
                    <a:pt x="121" y="206"/>
                    <a:pt x="95" y="226"/>
                    <a:pt x="64" y="226"/>
                  </a:cubicBezTo>
                  <a:cubicBezTo>
                    <a:pt x="28" y="225"/>
                    <a:pt x="2" y="205"/>
                    <a:pt x="1" y="172"/>
                  </a:cubicBezTo>
                  <a:cubicBezTo>
                    <a:pt x="0" y="115"/>
                    <a:pt x="1" y="5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89"/>
            <p:cNvSpPr/>
            <p:nvPr/>
          </p:nvSpPr>
          <p:spPr bwMode="auto">
            <a:xfrm>
              <a:off x="9635899" y="4373562"/>
              <a:ext cx="825500" cy="698500"/>
            </a:xfrm>
            <a:custGeom>
              <a:avLst/>
              <a:gdLst>
                <a:gd name="T0" fmla="*/ 192 w 261"/>
                <a:gd name="T1" fmla="*/ 0 h 221"/>
                <a:gd name="T2" fmla="*/ 261 w 261"/>
                <a:gd name="T3" fmla="*/ 96 h 221"/>
                <a:gd name="T4" fmla="*/ 240 w 261"/>
                <a:gd name="T5" fmla="*/ 110 h 221"/>
                <a:gd name="T6" fmla="*/ 196 w 261"/>
                <a:gd name="T7" fmla="*/ 49 h 221"/>
                <a:gd name="T8" fmla="*/ 175 w 261"/>
                <a:gd name="T9" fmla="*/ 44 h 221"/>
                <a:gd name="T10" fmla="*/ 128 w 261"/>
                <a:gd name="T11" fmla="*/ 73 h 221"/>
                <a:gd name="T12" fmla="*/ 175 w 261"/>
                <a:gd name="T13" fmla="*/ 140 h 221"/>
                <a:gd name="T14" fmla="*/ 156 w 261"/>
                <a:gd name="T15" fmla="*/ 155 h 221"/>
                <a:gd name="T16" fmla="*/ 106 w 261"/>
                <a:gd name="T17" fmla="*/ 87 h 221"/>
                <a:gd name="T18" fmla="*/ 38 w 261"/>
                <a:gd name="T19" fmla="*/ 129 h 221"/>
                <a:gd name="T20" fmla="*/ 93 w 261"/>
                <a:gd name="T21" fmla="*/ 207 h 221"/>
                <a:gd name="T22" fmla="*/ 73 w 261"/>
                <a:gd name="T23" fmla="*/ 221 h 221"/>
                <a:gd name="T24" fmla="*/ 0 w 261"/>
                <a:gd name="T25" fmla="*/ 120 h 221"/>
                <a:gd name="T26" fmla="*/ 192 w 261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221">
                  <a:moveTo>
                    <a:pt x="192" y="0"/>
                  </a:moveTo>
                  <a:cubicBezTo>
                    <a:pt x="215" y="32"/>
                    <a:pt x="237" y="63"/>
                    <a:pt x="261" y="96"/>
                  </a:cubicBezTo>
                  <a:cubicBezTo>
                    <a:pt x="254" y="101"/>
                    <a:pt x="248" y="105"/>
                    <a:pt x="240" y="110"/>
                  </a:cubicBezTo>
                  <a:cubicBezTo>
                    <a:pt x="225" y="89"/>
                    <a:pt x="210" y="69"/>
                    <a:pt x="196" y="49"/>
                  </a:cubicBezTo>
                  <a:cubicBezTo>
                    <a:pt x="190" y="39"/>
                    <a:pt x="184" y="38"/>
                    <a:pt x="175" y="44"/>
                  </a:cubicBezTo>
                  <a:cubicBezTo>
                    <a:pt x="160" y="54"/>
                    <a:pt x="145" y="63"/>
                    <a:pt x="128" y="73"/>
                  </a:cubicBezTo>
                  <a:cubicBezTo>
                    <a:pt x="144" y="96"/>
                    <a:pt x="159" y="117"/>
                    <a:pt x="175" y="140"/>
                  </a:cubicBezTo>
                  <a:cubicBezTo>
                    <a:pt x="169" y="145"/>
                    <a:pt x="164" y="149"/>
                    <a:pt x="156" y="155"/>
                  </a:cubicBezTo>
                  <a:cubicBezTo>
                    <a:pt x="139" y="132"/>
                    <a:pt x="122" y="109"/>
                    <a:pt x="106" y="87"/>
                  </a:cubicBezTo>
                  <a:cubicBezTo>
                    <a:pt x="83" y="101"/>
                    <a:pt x="62" y="114"/>
                    <a:pt x="38" y="129"/>
                  </a:cubicBezTo>
                  <a:cubicBezTo>
                    <a:pt x="56" y="154"/>
                    <a:pt x="74" y="180"/>
                    <a:pt x="93" y="207"/>
                  </a:cubicBezTo>
                  <a:cubicBezTo>
                    <a:pt x="87" y="211"/>
                    <a:pt x="81" y="216"/>
                    <a:pt x="73" y="221"/>
                  </a:cubicBezTo>
                  <a:cubicBezTo>
                    <a:pt x="49" y="188"/>
                    <a:pt x="25" y="155"/>
                    <a:pt x="0" y="120"/>
                  </a:cubicBezTo>
                  <a:cubicBezTo>
                    <a:pt x="64" y="80"/>
                    <a:pt x="128" y="4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90"/>
            <p:cNvSpPr/>
            <p:nvPr/>
          </p:nvSpPr>
          <p:spPr bwMode="auto">
            <a:xfrm>
              <a:off x="13347474" y="5267325"/>
              <a:ext cx="487363" cy="777875"/>
            </a:xfrm>
            <a:custGeom>
              <a:avLst/>
              <a:gdLst>
                <a:gd name="T0" fmla="*/ 117 w 154"/>
                <a:gd name="T1" fmla="*/ 0 h 246"/>
                <a:gd name="T2" fmla="*/ 135 w 154"/>
                <a:gd name="T3" fmla="*/ 115 h 246"/>
                <a:gd name="T4" fmla="*/ 149 w 154"/>
                <a:gd name="T5" fmla="*/ 208 h 246"/>
                <a:gd name="T6" fmla="*/ 124 w 154"/>
                <a:gd name="T7" fmla="*/ 246 h 246"/>
                <a:gd name="T8" fmla="*/ 0 w 154"/>
                <a:gd name="T9" fmla="*/ 48 h 246"/>
                <a:gd name="T10" fmla="*/ 27 w 154"/>
                <a:gd name="T11" fmla="*/ 36 h 246"/>
                <a:gd name="T12" fmla="*/ 108 w 154"/>
                <a:gd name="T13" fmla="*/ 162 h 246"/>
                <a:gd name="T14" fmla="*/ 112 w 154"/>
                <a:gd name="T15" fmla="*/ 160 h 246"/>
                <a:gd name="T16" fmla="*/ 99 w 154"/>
                <a:gd name="T17" fmla="*/ 70 h 246"/>
                <a:gd name="T18" fmla="*/ 92 w 154"/>
                <a:gd name="T19" fmla="*/ 28 h 246"/>
                <a:gd name="T20" fmla="*/ 117 w 154"/>
                <a:gd name="T2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46">
                  <a:moveTo>
                    <a:pt x="117" y="0"/>
                  </a:moveTo>
                  <a:cubicBezTo>
                    <a:pt x="123" y="39"/>
                    <a:pt x="129" y="77"/>
                    <a:pt x="135" y="115"/>
                  </a:cubicBezTo>
                  <a:cubicBezTo>
                    <a:pt x="140" y="146"/>
                    <a:pt x="144" y="177"/>
                    <a:pt x="149" y="208"/>
                  </a:cubicBezTo>
                  <a:cubicBezTo>
                    <a:pt x="153" y="236"/>
                    <a:pt x="154" y="236"/>
                    <a:pt x="124" y="246"/>
                  </a:cubicBezTo>
                  <a:cubicBezTo>
                    <a:pt x="83" y="181"/>
                    <a:pt x="42" y="115"/>
                    <a:pt x="0" y="48"/>
                  </a:cubicBezTo>
                  <a:cubicBezTo>
                    <a:pt x="9" y="44"/>
                    <a:pt x="17" y="40"/>
                    <a:pt x="27" y="36"/>
                  </a:cubicBezTo>
                  <a:cubicBezTo>
                    <a:pt x="54" y="78"/>
                    <a:pt x="81" y="120"/>
                    <a:pt x="108" y="162"/>
                  </a:cubicBezTo>
                  <a:cubicBezTo>
                    <a:pt x="109" y="161"/>
                    <a:pt x="111" y="161"/>
                    <a:pt x="112" y="160"/>
                  </a:cubicBezTo>
                  <a:cubicBezTo>
                    <a:pt x="108" y="130"/>
                    <a:pt x="103" y="100"/>
                    <a:pt x="99" y="70"/>
                  </a:cubicBezTo>
                  <a:cubicBezTo>
                    <a:pt x="97" y="56"/>
                    <a:pt x="94" y="42"/>
                    <a:pt x="92" y="28"/>
                  </a:cubicBezTo>
                  <a:cubicBezTo>
                    <a:pt x="90" y="7"/>
                    <a:pt x="91" y="7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91"/>
            <p:cNvSpPr/>
            <p:nvPr/>
          </p:nvSpPr>
          <p:spPr bwMode="auto">
            <a:xfrm>
              <a:off x="11237686" y="209550"/>
              <a:ext cx="533400" cy="842963"/>
            </a:xfrm>
            <a:custGeom>
              <a:avLst/>
              <a:gdLst>
                <a:gd name="T0" fmla="*/ 169 w 169"/>
                <a:gd name="T1" fmla="*/ 10 h 267"/>
                <a:gd name="T2" fmla="*/ 164 w 169"/>
                <a:gd name="T3" fmla="*/ 22 h 267"/>
                <a:gd name="T4" fmla="*/ 144 w 169"/>
                <a:gd name="T5" fmla="*/ 89 h 267"/>
                <a:gd name="T6" fmla="*/ 121 w 169"/>
                <a:gd name="T7" fmla="*/ 163 h 267"/>
                <a:gd name="T8" fmla="*/ 94 w 169"/>
                <a:gd name="T9" fmla="*/ 233 h 267"/>
                <a:gd name="T10" fmla="*/ 47 w 169"/>
                <a:gd name="T11" fmla="*/ 252 h 267"/>
                <a:gd name="T12" fmla="*/ 34 w 169"/>
                <a:gd name="T13" fmla="*/ 188 h 267"/>
                <a:gd name="T14" fmla="*/ 100 w 169"/>
                <a:gd name="T15" fmla="*/ 98 h 267"/>
                <a:gd name="T16" fmla="*/ 141 w 169"/>
                <a:gd name="T17" fmla="*/ 11 h 267"/>
                <a:gd name="T18" fmla="*/ 157 w 169"/>
                <a:gd name="T19" fmla="*/ 0 h 267"/>
                <a:gd name="T20" fmla="*/ 169 w 169"/>
                <a:gd name="T21" fmla="*/ 1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67">
                  <a:moveTo>
                    <a:pt x="169" y="10"/>
                  </a:moveTo>
                  <a:cubicBezTo>
                    <a:pt x="166" y="16"/>
                    <a:pt x="165" y="19"/>
                    <a:pt x="164" y="22"/>
                  </a:cubicBezTo>
                  <a:cubicBezTo>
                    <a:pt x="157" y="44"/>
                    <a:pt x="150" y="67"/>
                    <a:pt x="144" y="89"/>
                  </a:cubicBezTo>
                  <a:cubicBezTo>
                    <a:pt x="136" y="114"/>
                    <a:pt x="129" y="139"/>
                    <a:pt x="121" y="163"/>
                  </a:cubicBezTo>
                  <a:cubicBezTo>
                    <a:pt x="113" y="187"/>
                    <a:pt x="103" y="210"/>
                    <a:pt x="94" y="233"/>
                  </a:cubicBezTo>
                  <a:cubicBezTo>
                    <a:pt x="84" y="261"/>
                    <a:pt x="72" y="267"/>
                    <a:pt x="47" y="252"/>
                  </a:cubicBezTo>
                  <a:cubicBezTo>
                    <a:pt x="9" y="228"/>
                    <a:pt x="0" y="230"/>
                    <a:pt x="34" y="188"/>
                  </a:cubicBezTo>
                  <a:cubicBezTo>
                    <a:pt x="57" y="159"/>
                    <a:pt x="81" y="130"/>
                    <a:pt x="100" y="98"/>
                  </a:cubicBezTo>
                  <a:cubicBezTo>
                    <a:pt x="117" y="71"/>
                    <a:pt x="127" y="40"/>
                    <a:pt x="141" y="11"/>
                  </a:cubicBezTo>
                  <a:cubicBezTo>
                    <a:pt x="144" y="6"/>
                    <a:pt x="151" y="1"/>
                    <a:pt x="157" y="0"/>
                  </a:cubicBezTo>
                  <a:cubicBezTo>
                    <a:pt x="160" y="0"/>
                    <a:pt x="165" y="7"/>
                    <a:pt x="16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92"/>
            <p:cNvSpPr/>
            <p:nvPr/>
          </p:nvSpPr>
          <p:spPr bwMode="auto">
            <a:xfrm>
              <a:off x="14469836" y="4581525"/>
              <a:ext cx="693738" cy="644525"/>
            </a:xfrm>
            <a:custGeom>
              <a:avLst/>
              <a:gdLst>
                <a:gd name="T0" fmla="*/ 116 w 220"/>
                <a:gd name="T1" fmla="*/ 190 h 204"/>
                <a:gd name="T2" fmla="*/ 126 w 220"/>
                <a:gd name="T3" fmla="*/ 168 h 204"/>
                <a:gd name="T4" fmla="*/ 154 w 220"/>
                <a:gd name="T5" fmla="*/ 170 h 204"/>
                <a:gd name="T6" fmla="*/ 188 w 220"/>
                <a:gd name="T7" fmla="*/ 138 h 204"/>
                <a:gd name="T8" fmla="*/ 158 w 220"/>
                <a:gd name="T9" fmla="*/ 102 h 204"/>
                <a:gd name="T10" fmla="*/ 105 w 220"/>
                <a:gd name="T11" fmla="*/ 112 h 204"/>
                <a:gd name="T12" fmla="*/ 63 w 220"/>
                <a:gd name="T13" fmla="*/ 124 h 204"/>
                <a:gd name="T14" fmla="*/ 9 w 220"/>
                <a:gd name="T15" fmla="*/ 86 h 204"/>
                <a:gd name="T16" fmla="*/ 28 w 220"/>
                <a:gd name="T17" fmla="*/ 13 h 204"/>
                <a:gd name="T18" fmla="*/ 97 w 220"/>
                <a:gd name="T19" fmla="*/ 13 h 204"/>
                <a:gd name="T20" fmla="*/ 87 w 220"/>
                <a:gd name="T21" fmla="*/ 35 h 204"/>
                <a:gd name="T22" fmla="*/ 63 w 220"/>
                <a:gd name="T23" fmla="*/ 33 h 204"/>
                <a:gd name="T24" fmla="*/ 32 w 220"/>
                <a:gd name="T25" fmla="*/ 65 h 204"/>
                <a:gd name="T26" fmla="*/ 65 w 220"/>
                <a:gd name="T27" fmla="*/ 94 h 204"/>
                <a:gd name="T28" fmla="*/ 109 w 220"/>
                <a:gd name="T29" fmla="*/ 77 h 204"/>
                <a:gd name="T30" fmla="*/ 213 w 220"/>
                <a:gd name="T31" fmla="*/ 120 h 204"/>
                <a:gd name="T32" fmla="*/ 189 w 220"/>
                <a:gd name="T33" fmla="*/ 187 h 204"/>
                <a:gd name="T34" fmla="*/ 116 w 220"/>
                <a:gd name="T35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204">
                  <a:moveTo>
                    <a:pt x="116" y="190"/>
                  </a:moveTo>
                  <a:cubicBezTo>
                    <a:pt x="120" y="182"/>
                    <a:pt x="123" y="175"/>
                    <a:pt x="126" y="168"/>
                  </a:cubicBezTo>
                  <a:cubicBezTo>
                    <a:pt x="135" y="169"/>
                    <a:pt x="145" y="171"/>
                    <a:pt x="154" y="170"/>
                  </a:cubicBezTo>
                  <a:cubicBezTo>
                    <a:pt x="173" y="170"/>
                    <a:pt x="187" y="156"/>
                    <a:pt x="188" y="138"/>
                  </a:cubicBezTo>
                  <a:cubicBezTo>
                    <a:pt x="188" y="120"/>
                    <a:pt x="176" y="101"/>
                    <a:pt x="158" y="102"/>
                  </a:cubicBezTo>
                  <a:cubicBezTo>
                    <a:pt x="140" y="102"/>
                    <a:pt x="122" y="108"/>
                    <a:pt x="105" y="112"/>
                  </a:cubicBezTo>
                  <a:cubicBezTo>
                    <a:pt x="91" y="116"/>
                    <a:pt x="77" y="123"/>
                    <a:pt x="63" y="124"/>
                  </a:cubicBezTo>
                  <a:cubicBezTo>
                    <a:pt x="35" y="125"/>
                    <a:pt x="18" y="111"/>
                    <a:pt x="9" y="86"/>
                  </a:cubicBezTo>
                  <a:cubicBezTo>
                    <a:pt x="0" y="59"/>
                    <a:pt x="8" y="29"/>
                    <a:pt x="28" y="13"/>
                  </a:cubicBezTo>
                  <a:cubicBezTo>
                    <a:pt x="44" y="0"/>
                    <a:pt x="74" y="0"/>
                    <a:pt x="97" y="13"/>
                  </a:cubicBezTo>
                  <a:cubicBezTo>
                    <a:pt x="94" y="20"/>
                    <a:pt x="91" y="27"/>
                    <a:pt x="87" y="35"/>
                  </a:cubicBezTo>
                  <a:cubicBezTo>
                    <a:pt x="79" y="34"/>
                    <a:pt x="71" y="33"/>
                    <a:pt x="63" y="33"/>
                  </a:cubicBezTo>
                  <a:cubicBezTo>
                    <a:pt x="41" y="33"/>
                    <a:pt x="30" y="44"/>
                    <a:pt x="32" y="65"/>
                  </a:cubicBezTo>
                  <a:cubicBezTo>
                    <a:pt x="33" y="86"/>
                    <a:pt x="44" y="97"/>
                    <a:pt x="65" y="94"/>
                  </a:cubicBezTo>
                  <a:cubicBezTo>
                    <a:pt x="80" y="91"/>
                    <a:pt x="95" y="84"/>
                    <a:pt x="109" y="77"/>
                  </a:cubicBezTo>
                  <a:cubicBezTo>
                    <a:pt x="152" y="57"/>
                    <a:pt x="202" y="77"/>
                    <a:pt x="213" y="120"/>
                  </a:cubicBezTo>
                  <a:cubicBezTo>
                    <a:pt x="220" y="146"/>
                    <a:pt x="210" y="171"/>
                    <a:pt x="189" y="187"/>
                  </a:cubicBezTo>
                  <a:cubicBezTo>
                    <a:pt x="168" y="203"/>
                    <a:pt x="141" y="204"/>
                    <a:pt x="116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93"/>
            <p:cNvSpPr/>
            <p:nvPr/>
          </p:nvSpPr>
          <p:spPr bwMode="auto">
            <a:xfrm>
              <a:off x="13752286" y="5072062"/>
              <a:ext cx="695325" cy="788988"/>
            </a:xfrm>
            <a:custGeom>
              <a:avLst/>
              <a:gdLst>
                <a:gd name="T0" fmla="*/ 208 w 220"/>
                <a:gd name="T1" fmla="*/ 171 h 250"/>
                <a:gd name="T2" fmla="*/ 220 w 220"/>
                <a:gd name="T3" fmla="*/ 194 h 250"/>
                <a:gd name="T4" fmla="*/ 115 w 220"/>
                <a:gd name="T5" fmla="*/ 250 h 250"/>
                <a:gd name="T6" fmla="*/ 0 w 220"/>
                <a:gd name="T7" fmla="*/ 53 h 250"/>
                <a:gd name="T8" fmla="*/ 99 w 220"/>
                <a:gd name="T9" fmla="*/ 0 h 250"/>
                <a:gd name="T10" fmla="*/ 113 w 220"/>
                <a:gd name="T11" fmla="*/ 21 h 250"/>
                <a:gd name="T12" fmla="*/ 37 w 220"/>
                <a:gd name="T13" fmla="*/ 63 h 250"/>
                <a:gd name="T14" fmla="*/ 72 w 220"/>
                <a:gd name="T15" fmla="*/ 123 h 250"/>
                <a:gd name="T16" fmla="*/ 142 w 220"/>
                <a:gd name="T17" fmla="*/ 86 h 250"/>
                <a:gd name="T18" fmla="*/ 155 w 220"/>
                <a:gd name="T19" fmla="*/ 108 h 250"/>
                <a:gd name="T20" fmla="*/ 86 w 220"/>
                <a:gd name="T21" fmla="*/ 145 h 250"/>
                <a:gd name="T22" fmla="*/ 125 w 220"/>
                <a:gd name="T23" fmla="*/ 215 h 250"/>
                <a:gd name="T24" fmla="*/ 208 w 220"/>
                <a:gd name="T25" fmla="*/ 1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50">
                  <a:moveTo>
                    <a:pt x="208" y="171"/>
                  </a:moveTo>
                  <a:cubicBezTo>
                    <a:pt x="212" y="179"/>
                    <a:pt x="216" y="186"/>
                    <a:pt x="220" y="194"/>
                  </a:cubicBezTo>
                  <a:cubicBezTo>
                    <a:pt x="185" y="212"/>
                    <a:pt x="151" y="231"/>
                    <a:pt x="115" y="250"/>
                  </a:cubicBezTo>
                  <a:cubicBezTo>
                    <a:pt x="77" y="184"/>
                    <a:pt x="39" y="119"/>
                    <a:pt x="0" y="53"/>
                  </a:cubicBezTo>
                  <a:cubicBezTo>
                    <a:pt x="33" y="35"/>
                    <a:pt x="66" y="18"/>
                    <a:pt x="99" y="0"/>
                  </a:cubicBezTo>
                  <a:cubicBezTo>
                    <a:pt x="104" y="6"/>
                    <a:pt x="108" y="13"/>
                    <a:pt x="113" y="21"/>
                  </a:cubicBezTo>
                  <a:cubicBezTo>
                    <a:pt x="88" y="35"/>
                    <a:pt x="64" y="48"/>
                    <a:pt x="37" y="63"/>
                  </a:cubicBezTo>
                  <a:cubicBezTo>
                    <a:pt x="49" y="83"/>
                    <a:pt x="60" y="102"/>
                    <a:pt x="72" y="123"/>
                  </a:cubicBezTo>
                  <a:cubicBezTo>
                    <a:pt x="96" y="111"/>
                    <a:pt x="118" y="99"/>
                    <a:pt x="142" y="86"/>
                  </a:cubicBezTo>
                  <a:cubicBezTo>
                    <a:pt x="146" y="93"/>
                    <a:pt x="150" y="100"/>
                    <a:pt x="155" y="108"/>
                  </a:cubicBezTo>
                  <a:cubicBezTo>
                    <a:pt x="131" y="120"/>
                    <a:pt x="109" y="132"/>
                    <a:pt x="86" y="145"/>
                  </a:cubicBezTo>
                  <a:cubicBezTo>
                    <a:pt x="99" y="168"/>
                    <a:pt x="111" y="190"/>
                    <a:pt x="125" y="215"/>
                  </a:cubicBezTo>
                  <a:cubicBezTo>
                    <a:pt x="152" y="201"/>
                    <a:pt x="179" y="187"/>
                    <a:pt x="208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94"/>
            <p:cNvSpPr/>
            <p:nvPr/>
          </p:nvSpPr>
          <p:spPr bwMode="auto">
            <a:xfrm>
              <a:off x="9172349" y="3549650"/>
              <a:ext cx="827088" cy="603250"/>
            </a:xfrm>
            <a:custGeom>
              <a:avLst/>
              <a:gdLst>
                <a:gd name="T0" fmla="*/ 198 w 262"/>
                <a:gd name="T1" fmla="*/ 10 h 191"/>
                <a:gd name="T2" fmla="*/ 221 w 262"/>
                <a:gd name="T3" fmla="*/ 0 h 191"/>
                <a:gd name="T4" fmla="*/ 262 w 262"/>
                <a:gd name="T5" fmla="*/ 108 h 191"/>
                <a:gd name="T6" fmla="*/ 207 w 262"/>
                <a:gd name="T7" fmla="*/ 114 h 191"/>
                <a:gd name="T8" fmla="*/ 35 w 262"/>
                <a:gd name="T9" fmla="*/ 88 h 191"/>
                <a:gd name="T10" fmla="*/ 69 w 262"/>
                <a:gd name="T11" fmla="*/ 180 h 191"/>
                <a:gd name="T12" fmla="*/ 46 w 262"/>
                <a:gd name="T13" fmla="*/ 191 h 191"/>
                <a:gd name="T14" fmla="*/ 0 w 262"/>
                <a:gd name="T15" fmla="*/ 69 h 191"/>
                <a:gd name="T16" fmla="*/ 39 w 262"/>
                <a:gd name="T17" fmla="*/ 65 h 191"/>
                <a:gd name="T18" fmla="*/ 214 w 262"/>
                <a:gd name="T19" fmla="*/ 91 h 191"/>
                <a:gd name="T20" fmla="*/ 228 w 262"/>
                <a:gd name="T21" fmla="*/ 92 h 191"/>
                <a:gd name="T22" fmla="*/ 198 w 262"/>
                <a:gd name="T23" fmla="*/ 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191">
                  <a:moveTo>
                    <a:pt x="198" y="10"/>
                  </a:moveTo>
                  <a:cubicBezTo>
                    <a:pt x="205" y="7"/>
                    <a:pt x="212" y="4"/>
                    <a:pt x="221" y="0"/>
                  </a:cubicBezTo>
                  <a:cubicBezTo>
                    <a:pt x="235" y="37"/>
                    <a:pt x="248" y="72"/>
                    <a:pt x="262" y="108"/>
                  </a:cubicBezTo>
                  <a:cubicBezTo>
                    <a:pt x="245" y="123"/>
                    <a:pt x="225" y="117"/>
                    <a:pt x="207" y="114"/>
                  </a:cubicBezTo>
                  <a:cubicBezTo>
                    <a:pt x="151" y="106"/>
                    <a:pt x="95" y="97"/>
                    <a:pt x="35" y="88"/>
                  </a:cubicBezTo>
                  <a:cubicBezTo>
                    <a:pt x="47" y="121"/>
                    <a:pt x="58" y="150"/>
                    <a:pt x="69" y="180"/>
                  </a:cubicBezTo>
                  <a:cubicBezTo>
                    <a:pt x="62" y="183"/>
                    <a:pt x="55" y="186"/>
                    <a:pt x="46" y="191"/>
                  </a:cubicBezTo>
                  <a:cubicBezTo>
                    <a:pt x="31" y="151"/>
                    <a:pt x="16" y="112"/>
                    <a:pt x="0" y="69"/>
                  </a:cubicBezTo>
                  <a:cubicBezTo>
                    <a:pt x="14" y="67"/>
                    <a:pt x="27" y="63"/>
                    <a:pt x="39" y="65"/>
                  </a:cubicBezTo>
                  <a:cubicBezTo>
                    <a:pt x="97" y="73"/>
                    <a:pt x="156" y="82"/>
                    <a:pt x="214" y="91"/>
                  </a:cubicBezTo>
                  <a:cubicBezTo>
                    <a:pt x="217" y="92"/>
                    <a:pt x="221" y="92"/>
                    <a:pt x="228" y="92"/>
                  </a:cubicBezTo>
                  <a:cubicBezTo>
                    <a:pt x="217" y="64"/>
                    <a:pt x="208" y="37"/>
                    <a:pt x="19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95"/>
            <p:cNvSpPr/>
            <p:nvPr/>
          </p:nvSpPr>
          <p:spPr bwMode="auto">
            <a:xfrm>
              <a:off x="15009586" y="3498850"/>
              <a:ext cx="749300" cy="492125"/>
            </a:xfrm>
            <a:custGeom>
              <a:avLst/>
              <a:gdLst>
                <a:gd name="T0" fmla="*/ 1 w 237"/>
                <a:gd name="T1" fmla="*/ 123 h 156"/>
                <a:gd name="T2" fmla="*/ 27 w 237"/>
                <a:gd name="T3" fmla="*/ 100 h 156"/>
                <a:gd name="T4" fmla="*/ 107 w 237"/>
                <a:gd name="T5" fmla="*/ 101 h 156"/>
                <a:gd name="T6" fmla="*/ 114 w 237"/>
                <a:gd name="T7" fmla="*/ 98 h 156"/>
                <a:gd name="T8" fmla="*/ 57 w 237"/>
                <a:gd name="T9" fmla="*/ 45 h 156"/>
                <a:gd name="T10" fmla="*/ 50 w 237"/>
                <a:gd name="T11" fmla="*/ 0 h 156"/>
                <a:gd name="T12" fmla="*/ 237 w 237"/>
                <a:gd name="T13" fmla="*/ 128 h 156"/>
                <a:gd name="T14" fmla="*/ 226 w 237"/>
                <a:gd name="T15" fmla="*/ 156 h 156"/>
                <a:gd name="T16" fmla="*/ 1 w 237"/>
                <a:gd name="T17" fmla="*/ 12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156">
                  <a:moveTo>
                    <a:pt x="1" y="123"/>
                  </a:moveTo>
                  <a:cubicBezTo>
                    <a:pt x="0" y="104"/>
                    <a:pt x="9" y="99"/>
                    <a:pt x="27" y="100"/>
                  </a:cubicBezTo>
                  <a:cubicBezTo>
                    <a:pt x="53" y="102"/>
                    <a:pt x="80" y="101"/>
                    <a:pt x="107" y="101"/>
                  </a:cubicBezTo>
                  <a:cubicBezTo>
                    <a:pt x="108" y="101"/>
                    <a:pt x="109" y="100"/>
                    <a:pt x="114" y="98"/>
                  </a:cubicBezTo>
                  <a:cubicBezTo>
                    <a:pt x="94" y="80"/>
                    <a:pt x="76" y="63"/>
                    <a:pt x="57" y="45"/>
                  </a:cubicBezTo>
                  <a:cubicBezTo>
                    <a:pt x="38" y="27"/>
                    <a:pt x="38" y="27"/>
                    <a:pt x="50" y="0"/>
                  </a:cubicBezTo>
                  <a:cubicBezTo>
                    <a:pt x="110" y="47"/>
                    <a:pt x="157" y="112"/>
                    <a:pt x="237" y="128"/>
                  </a:cubicBezTo>
                  <a:cubicBezTo>
                    <a:pt x="233" y="138"/>
                    <a:pt x="230" y="145"/>
                    <a:pt x="226" y="156"/>
                  </a:cubicBezTo>
                  <a:cubicBezTo>
                    <a:pt x="155" y="113"/>
                    <a:pt x="77" y="133"/>
                    <a:pt x="1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96"/>
            <p:cNvSpPr>
              <a:spLocks noEditPoints="1"/>
            </p:cNvSpPr>
            <p:nvPr/>
          </p:nvSpPr>
          <p:spPr bwMode="auto">
            <a:xfrm>
              <a:off x="11859986" y="4851400"/>
              <a:ext cx="496888" cy="469900"/>
            </a:xfrm>
            <a:custGeom>
              <a:avLst/>
              <a:gdLst>
                <a:gd name="T0" fmla="*/ 129 w 157"/>
                <a:gd name="T1" fmla="*/ 71 h 149"/>
                <a:gd name="T2" fmla="*/ 148 w 157"/>
                <a:gd name="T3" fmla="*/ 114 h 149"/>
                <a:gd name="T4" fmla="*/ 105 w 157"/>
                <a:gd name="T5" fmla="*/ 145 h 149"/>
                <a:gd name="T6" fmla="*/ 25 w 157"/>
                <a:gd name="T7" fmla="*/ 129 h 149"/>
                <a:gd name="T8" fmla="*/ 32 w 157"/>
                <a:gd name="T9" fmla="*/ 70 h 149"/>
                <a:gd name="T10" fmla="*/ 47 w 157"/>
                <a:gd name="T11" fmla="*/ 63 h 149"/>
                <a:gd name="T12" fmla="*/ 44 w 157"/>
                <a:gd name="T13" fmla="*/ 59 h 149"/>
                <a:gd name="T14" fmla="*/ 30 w 157"/>
                <a:gd name="T15" fmla="*/ 26 h 149"/>
                <a:gd name="T16" fmla="*/ 67 w 157"/>
                <a:gd name="T17" fmla="*/ 2 h 149"/>
                <a:gd name="T18" fmla="*/ 133 w 157"/>
                <a:gd name="T19" fmla="*/ 11 h 149"/>
                <a:gd name="T20" fmla="*/ 156 w 157"/>
                <a:gd name="T21" fmla="*/ 41 h 149"/>
                <a:gd name="T22" fmla="*/ 133 w 157"/>
                <a:gd name="T23" fmla="*/ 68 h 149"/>
                <a:gd name="T24" fmla="*/ 129 w 157"/>
                <a:gd name="T25" fmla="*/ 71 h 149"/>
                <a:gd name="T26" fmla="*/ 92 w 157"/>
                <a:gd name="T27" fmla="*/ 136 h 149"/>
                <a:gd name="T28" fmla="*/ 118 w 157"/>
                <a:gd name="T29" fmla="*/ 112 h 149"/>
                <a:gd name="T30" fmla="*/ 100 w 157"/>
                <a:gd name="T31" fmla="*/ 84 h 149"/>
                <a:gd name="T32" fmla="*/ 80 w 157"/>
                <a:gd name="T33" fmla="*/ 76 h 149"/>
                <a:gd name="T34" fmla="*/ 39 w 157"/>
                <a:gd name="T35" fmla="*/ 92 h 149"/>
                <a:gd name="T36" fmla="*/ 58 w 157"/>
                <a:gd name="T37" fmla="*/ 127 h 149"/>
                <a:gd name="T38" fmla="*/ 92 w 157"/>
                <a:gd name="T39" fmla="*/ 136 h 149"/>
                <a:gd name="T40" fmla="*/ 81 w 157"/>
                <a:gd name="T41" fmla="*/ 11 h 149"/>
                <a:gd name="T42" fmla="*/ 59 w 157"/>
                <a:gd name="T43" fmla="*/ 28 h 149"/>
                <a:gd name="T44" fmla="*/ 76 w 157"/>
                <a:gd name="T45" fmla="*/ 55 h 149"/>
                <a:gd name="T46" fmla="*/ 91 w 157"/>
                <a:gd name="T47" fmla="*/ 61 h 149"/>
                <a:gd name="T48" fmla="*/ 128 w 157"/>
                <a:gd name="T49" fmla="*/ 44 h 149"/>
                <a:gd name="T50" fmla="*/ 107 w 157"/>
                <a:gd name="T51" fmla="*/ 16 h 149"/>
                <a:gd name="T52" fmla="*/ 81 w 157"/>
                <a:gd name="T53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49">
                  <a:moveTo>
                    <a:pt x="129" y="71"/>
                  </a:moveTo>
                  <a:cubicBezTo>
                    <a:pt x="136" y="86"/>
                    <a:pt x="150" y="101"/>
                    <a:pt x="148" y="114"/>
                  </a:cubicBezTo>
                  <a:cubicBezTo>
                    <a:pt x="145" y="134"/>
                    <a:pt x="125" y="143"/>
                    <a:pt x="105" y="145"/>
                  </a:cubicBezTo>
                  <a:cubicBezTo>
                    <a:pt x="76" y="149"/>
                    <a:pt x="49" y="146"/>
                    <a:pt x="25" y="129"/>
                  </a:cubicBezTo>
                  <a:cubicBezTo>
                    <a:pt x="0" y="110"/>
                    <a:pt x="3" y="84"/>
                    <a:pt x="32" y="70"/>
                  </a:cubicBezTo>
                  <a:cubicBezTo>
                    <a:pt x="37" y="68"/>
                    <a:pt x="42" y="66"/>
                    <a:pt x="47" y="63"/>
                  </a:cubicBezTo>
                  <a:cubicBezTo>
                    <a:pt x="46" y="61"/>
                    <a:pt x="45" y="60"/>
                    <a:pt x="44" y="59"/>
                  </a:cubicBezTo>
                  <a:cubicBezTo>
                    <a:pt x="35" y="49"/>
                    <a:pt x="20" y="39"/>
                    <a:pt x="30" y="26"/>
                  </a:cubicBezTo>
                  <a:cubicBezTo>
                    <a:pt x="38" y="14"/>
                    <a:pt x="54" y="3"/>
                    <a:pt x="67" y="2"/>
                  </a:cubicBezTo>
                  <a:cubicBezTo>
                    <a:pt x="89" y="0"/>
                    <a:pt x="112" y="4"/>
                    <a:pt x="133" y="11"/>
                  </a:cubicBezTo>
                  <a:cubicBezTo>
                    <a:pt x="144" y="14"/>
                    <a:pt x="156" y="30"/>
                    <a:pt x="156" y="41"/>
                  </a:cubicBezTo>
                  <a:cubicBezTo>
                    <a:pt x="157" y="49"/>
                    <a:pt x="142" y="59"/>
                    <a:pt x="133" y="68"/>
                  </a:cubicBezTo>
                  <a:cubicBezTo>
                    <a:pt x="131" y="71"/>
                    <a:pt x="127" y="71"/>
                    <a:pt x="129" y="71"/>
                  </a:cubicBezTo>
                  <a:close/>
                  <a:moveTo>
                    <a:pt x="92" y="136"/>
                  </a:moveTo>
                  <a:cubicBezTo>
                    <a:pt x="100" y="129"/>
                    <a:pt x="113" y="123"/>
                    <a:pt x="118" y="112"/>
                  </a:cubicBezTo>
                  <a:cubicBezTo>
                    <a:pt x="125" y="97"/>
                    <a:pt x="110" y="90"/>
                    <a:pt x="100" y="84"/>
                  </a:cubicBezTo>
                  <a:cubicBezTo>
                    <a:pt x="94" y="80"/>
                    <a:pt x="86" y="78"/>
                    <a:pt x="80" y="76"/>
                  </a:cubicBezTo>
                  <a:cubicBezTo>
                    <a:pt x="65" y="69"/>
                    <a:pt x="44" y="78"/>
                    <a:pt x="39" y="92"/>
                  </a:cubicBezTo>
                  <a:cubicBezTo>
                    <a:pt x="34" y="106"/>
                    <a:pt x="42" y="121"/>
                    <a:pt x="58" y="127"/>
                  </a:cubicBezTo>
                  <a:cubicBezTo>
                    <a:pt x="67" y="130"/>
                    <a:pt x="76" y="132"/>
                    <a:pt x="92" y="136"/>
                  </a:cubicBezTo>
                  <a:close/>
                  <a:moveTo>
                    <a:pt x="81" y="11"/>
                  </a:moveTo>
                  <a:cubicBezTo>
                    <a:pt x="75" y="15"/>
                    <a:pt x="63" y="20"/>
                    <a:pt x="59" y="28"/>
                  </a:cubicBezTo>
                  <a:cubicBezTo>
                    <a:pt x="53" y="42"/>
                    <a:pt x="66" y="49"/>
                    <a:pt x="76" y="55"/>
                  </a:cubicBezTo>
                  <a:cubicBezTo>
                    <a:pt x="81" y="57"/>
                    <a:pt x="86" y="59"/>
                    <a:pt x="91" y="61"/>
                  </a:cubicBezTo>
                  <a:cubicBezTo>
                    <a:pt x="106" y="68"/>
                    <a:pt x="124" y="60"/>
                    <a:pt x="128" y="44"/>
                  </a:cubicBezTo>
                  <a:cubicBezTo>
                    <a:pt x="133" y="27"/>
                    <a:pt x="121" y="20"/>
                    <a:pt x="107" y="16"/>
                  </a:cubicBezTo>
                  <a:cubicBezTo>
                    <a:pt x="100" y="14"/>
                    <a:pt x="93" y="14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97"/>
            <p:cNvSpPr/>
            <p:nvPr/>
          </p:nvSpPr>
          <p:spPr bwMode="auto">
            <a:xfrm>
              <a:off x="11859986" y="-317500"/>
              <a:ext cx="423863" cy="431800"/>
            </a:xfrm>
            <a:custGeom>
              <a:avLst/>
              <a:gdLst>
                <a:gd name="T0" fmla="*/ 64 w 134"/>
                <a:gd name="T1" fmla="*/ 137 h 137"/>
                <a:gd name="T2" fmla="*/ 64 w 134"/>
                <a:gd name="T3" fmla="*/ 92 h 137"/>
                <a:gd name="T4" fmla="*/ 8 w 134"/>
                <a:gd name="T5" fmla="*/ 79 h 137"/>
                <a:gd name="T6" fmla="*/ 14 w 134"/>
                <a:gd name="T7" fmla="*/ 51 h 137"/>
                <a:gd name="T8" fmla="*/ 68 w 134"/>
                <a:gd name="T9" fmla="*/ 14 h 137"/>
                <a:gd name="T10" fmla="*/ 112 w 134"/>
                <a:gd name="T11" fmla="*/ 10 h 137"/>
                <a:gd name="T12" fmla="*/ 129 w 134"/>
                <a:gd name="T13" fmla="*/ 53 h 137"/>
                <a:gd name="T14" fmla="*/ 64 w 134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37">
                  <a:moveTo>
                    <a:pt x="64" y="137"/>
                  </a:moveTo>
                  <a:cubicBezTo>
                    <a:pt x="64" y="123"/>
                    <a:pt x="64" y="109"/>
                    <a:pt x="64" y="92"/>
                  </a:cubicBezTo>
                  <a:cubicBezTo>
                    <a:pt x="40" y="103"/>
                    <a:pt x="22" y="98"/>
                    <a:pt x="8" y="79"/>
                  </a:cubicBezTo>
                  <a:cubicBezTo>
                    <a:pt x="0" y="68"/>
                    <a:pt x="3" y="58"/>
                    <a:pt x="14" y="51"/>
                  </a:cubicBezTo>
                  <a:cubicBezTo>
                    <a:pt x="32" y="39"/>
                    <a:pt x="51" y="27"/>
                    <a:pt x="68" y="14"/>
                  </a:cubicBezTo>
                  <a:cubicBezTo>
                    <a:pt x="83" y="3"/>
                    <a:pt x="98" y="0"/>
                    <a:pt x="112" y="10"/>
                  </a:cubicBezTo>
                  <a:cubicBezTo>
                    <a:pt x="125" y="20"/>
                    <a:pt x="134" y="34"/>
                    <a:pt x="129" y="53"/>
                  </a:cubicBezTo>
                  <a:cubicBezTo>
                    <a:pt x="119" y="89"/>
                    <a:pt x="91" y="126"/>
                    <a:pt x="6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Freeform 98"/>
            <p:cNvSpPr/>
            <p:nvPr/>
          </p:nvSpPr>
          <p:spPr bwMode="auto">
            <a:xfrm>
              <a:off x="9926411" y="4838700"/>
              <a:ext cx="758825" cy="536575"/>
            </a:xfrm>
            <a:custGeom>
              <a:avLst/>
              <a:gdLst>
                <a:gd name="T0" fmla="*/ 217 w 240"/>
                <a:gd name="T1" fmla="*/ 0 h 170"/>
                <a:gd name="T2" fmla="*/ 235 w 240"/>
                <a:gd name="T3" fmla="*/ 22 h 170"/>
                <a:gd name="T4" fmla="*/ 240 w 240"/>
                <a:gd name="T5" fmla="*/ 28 h 170"/>
                <a:gd name="T6" fmla="*/ 198 w 240"/>
                <a:gd name="T7" fmla="*/ 63 h 170"/>
                <a:gd name="T8" fmla="*/ 107 w 240"/>
                <a:gd name="T9" fmla="*/ 150 h 170"/>
                <a:gd name="T10" fmla="*/ 30 w 240"/>
                <a:gd name="T11" fmla="*/ 149 h 170"/>
                <a:gd name="T12" fmla="*/ 14 w 240"/>
                <a:gd name="T13" fmla="*/ 73 h 170"/>
                <a:gd name="T14" fmla="*/ 36 w 240"/>
                <a:gd name="T15" fmla="*/ 102 h 170"/>
                <a:gd name="T16" fmla="*/ 87 w 240"/>
                <a:gd name="T17" fmla="*/ 128 h 170"/>
                <a:gd name="T18" fmla="*/ 135 w 240"/>
                <a:gd name="T19" fmla="*/ 83 h 170"/>
                <a:gd name="T20" fmla="*/ 217 w 240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70">
                  <a:moveTo>
                    <a:pt x="217" y="0"/>
                  </a:moveTo>
                  <a:cubicBezTo>
                    <a:pt x="224" y="9"/>
                    <a:pt x="230" y="15"/>
                    <a:pt x="235" y="22"/>
                  </a:cubicBezTo>
                  <a:cubicBezTo>
                    <a:pt x="237" y="24"/>
                    <a:pt x="239" y="26"/>
                    <a:pt x="240" y="28"/>
                  </a:cubicBezTo>
                  <a:cubicBezTo>
                    <a:pt x="226" y="39"/>
                    <a:pt x="211" y="51"/>
                    <a:pt x="198" y="63"/>
                  </a:cubicBezTo>
                  <a:cubicBezTo>
                    <a:pt x="167" y="92"/>
                    <a:pt x="138" y="122"/>
                    <a:pt x="107" y="150"/>
                  </a:cubicBezTo>
                  <a:cubicBezTo>
                    <a:pt x="83" y="170"/>
                    <a:pt x="52" y="168"/>
                    <a:pt x="30" y="149"/>
                  </a:cubicBezTo>
                  <a:cubicBezTo>
                    <a:pt x="6" y="128"/>
                    <a:pt x="0" y="100"/>
                    <a:pt x="14" y="73"/>
                  </a:cubicBezTo>
                  <a:cubicBezTo>
                    <a:pt x="27" y="78"/>
                    <a:pt x="39" y="81"/>
                    <a:pt x="36" y="102"/>
                  </a:cubicBezTo>
                  <a:cubicBezTo>
                    <a:pt x="33" y="127"/>
                    <a:pt x="66" y="143"/>
                    <a:pt x="87" y="128"/>
                  </a:cubicBezTo>
                  <a:cubicBezTo>
                    <a:pt x="104" y="115"/>
                    <a:pt x="119" y="99"/>
                    <a:pt x="135" y="83"/>
                  </a:cubicBezTo>
                  <a:cubicBezTo>
                    <a:pt x="162" y="57"/>
                    <a:pt x="188" y="29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99"/>
            <p:cNvSpPr>
              <a:spLocks noEditPoints="1"/>
            </p:cNvSpPr>
            <p:nvPr/>
          </p:nvSpPr>
          <p:spPr bwMode="auto">
            <a:xfrm>
              <a:off x="12596586" y="4835525"/>
              <a:ext cx="476250" cy="476250"/>
            </a:xfrm>
            <a:custGeom>
              <a:avLst/>
              <a:gdLst>
                <a:gd name="T0" fmla="*/ 20 w 151"/>
                <a:gd name="T1" fmla="*/ 148 h 151"/>
                <a:gd name="T2" fmla="*/ 20 w 151"/>
                <a:gd name="T3" fmla="*/ 132 h 151"/>
                <a:gd name="T4" fmla="*/ 105 w 151"/>
                <a:gd name="T5" fmla="*/ 93 h 151"/>
                <a:gd name="T6" fmla="*/ 45 w 151"/>
                <a:gd name="T7" fmla="*/ 95 h 151"/>
                <a:gd name="T8" fmla="*/ 1 w 151"/>
                <a:gd name="T9" fmla="*/ 56 h 151"/>
                <a:gd name="T10" fmla="*/ 41 w 151"/>
                <a:gd name="T11" fmla="*/ 9 h 151"/>
                <a:gd name="T12" fmla="*/ 116 w 151"/>
                <a:gd name="T13" fmla="*/ 19 h 151"/>
                <a:gd name="T14" fmla="*/ 101 w 151"/>
                <a:gd name="T15" fmla="*/ 137 h 151"/>
                <a:gd name="T16" fmla="*/ 20 w 151"/>
                <a:gd name="T17" fmla="*/ 148 h 151"/>
                <a:gd name="T18" fmla="*/ 73 w 151"/>
                <a:gd name="T19" fmla="*/ 82 h 151"/>
                <a:gd name="T20" fmla="*/ 109 w 151"/>
                <a:gd name="T21" fmla="*/ 62 h 151"/>
                <a:gd name="T22" fmla="*/ 68 w 151"/>
                <a:gd name="T23" fmla="*/ 19 h 151"/>
                <a:gd name="T24" fmla="*/ 29 w 151"/>
                <a:gd name="T25" fmla="*/ 51 h 151"/>
                <a:gd name="T26" fmla="*/ 73 w 151"/>
                <a:gd name="T27" fmla="*/ 8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51">
                  <a:moveTo>
                    <a:pt x="20" y="148"/>
                  </a:moveTo>
                  <a:cubicBezTo>
                    <a:pt x="20" y="142"/>
                    <a:pt x="20" y="137"/>
                    <a:pt x="20" y="132"/>
                  </a:cubicBezTo>
                  <a:cubicBezTo>
                    <a:pt x="72" y="141"/>
                    <a:pt x="104" y="125"/>
                    <a:pt x="105" y="93"/>
                  </a:cubicBezTo>
                  <a:cubicBezTo>
                    <a:pt x="85" y="94"/>
                    <a:pt x="65" y="97"/>
                    <a:pt x="45" y="95"/>
                  </a:cubicBezTo>
                  <a:cubicBezTo>
                    <a:pt x="17" y="92"/>
                    <a:pt x="3" y="77"/>
                    <a:pt x="1" y="56"/>
                  </a:cubicBezTo>
                  <a:cubicBezTo>
                    <a:pt x="0" y="34"/>
                    <a:pt x="14" y="14"/>
                    <a:pt x="41" y="9"/>
                  </a:cubicBezTo>
                  <a:cubicBezTo>
                    <a:pt x="66" y="3"/>
                    <a:pt x="94" y="0"/>
                    <a:pt x="116" y="19"/>
                  </a:cubicBezTo>
                  <a:cubicBezTo>
                    <a:pt x="151" y="49"/>
                    <a:pt x="142" y="113"/>
                    <a:pt x="101" y="137"/>
                  </a:cubicBezTo>
                  <a:cubicBezTo>
                    <a:pt x="76" y="151"/>
                    <a:pt x="50" y="151"/>
                    <a:pt x="20" y="148"/>
                  </a:cubicBezTo>
                  <a:close/>
                  <a:moveTo>
                    <a:pt x="73" y="82"/>
                  </a:moveTo>
                  <a:cubicBezTo>
                    <a:pt x="82" y="74"/>
                    <a:pt x="107" y="88"/>
                    <a:pt x="109" y="62"/>
                  </a:cubicBezTo>
                  <a:cubicBezTo>
                    <a:pt x="112" y="37"/>
                    <a:pt x="93" y="19"/>
                    <a:pt x="68" y="19"/>
                  </a:cubicBezTo>
                  <a:cubicBezTo>
                    <a:pt x="45" y="19"/>
                    <a:pt x="30" y="32"/>
                    <a:pt x="29" y="51"/>
                  </a:cubicBezTo>
                  <a:cubicBezTo>
                    <a:pt x="29" y="70"/>
                    <a:pt x="44" y="82"/>
                    <a:pt x="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100"/>
            <p:cNvSpPr/>
            <p:nvPr/>
          </p:nvSpPr>
          <p:spPr bwMode="auto">
            <a:xfrm>
              <a:off x="14814324" y="3927475"/>
              <a:ext cx="757238" cy="582613"/>
            </a:xfrm>
            <a:custGeom>
              <a:avLst/>
              <a:gdLst>
                <a:gd name="T0" fmla="*/ 240 w 240"/>
                <a:gd name="T1" fmla="*/ 161 h 184"/>
                <a:gd name="T2" fmla="*/ 228 w 240"/>
                <a:gd name="T3" fmla="*/ 184 h 184"/>
                <a:gd name="T4" fmla="*/ 45 w 240"/>
                <a:gd name="T5" fmla="*/ 77 h 184"/>
                <a:gd name="T6" fmla="*/ 23 w 240"/>
                <a:gd name="T7" fmla="*/ 116 h 184"/>
                <a:gd name="T8" fmla="*/ 0 w 240"/>
                <a:gd name="T9" fmla="*/ 102 h 184"/>
                <a:gd name="T10" fmla="*/ 55 w 240"/>
                <a:gd name="T11" fmla="*/ 0 h 184"/>
                <a:gd name="T12" fmla="*/ 76 w 240"/>
                <a:gd name="T13" fmla="*/ 12 h 184"/>
                <a:gd name="T14" fmla="*/ 76 w 240"/>
                <a:gd name="T15" fmla="*/ 17 h 184"/>
                <a:gd name="T16" fmla="*/ 94 w 240"/>
                <a:gd name="T17" fmla="*/ 75 h 184"/>
                <a:gd name="T18" fmla="*/ 167 w 240"/>
                <a:gd name="T19" fmla="*/ 118 h 184"/>
                <a:gd name="T20" fmla="*/ 240 w 240"/>
                <a:gd name="T21" fmla="*/ 1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84">
                  <a:moveTo>
                    <a:pt x="240" y="161"/>
                  </a:moveTo>
                  <a:cubicBezTo>
                    <a:pt x="235" y="169"/>
                    <a:pt x="232" y="176"/>
                    <a:pt x="228" y="184"/>
                  </a:cubicBezTo>
                  <a:cubicBezTo>
                    <a:pt x="166" y="148"/>
                    <a:pt x="106" y="113"/>
                    <a:pt x="45" y="77"/>
                  </a:cubicBezTo>
                  <a:cubicBezTo>
                    <a:pt x="37" y="90"/>
                    <a:pt x="30" y="102"/>
                    <a:pt x="23" y="116"/>
                  </a:cubicBezTo>
                  <a:cubicBezTo>
                    <a:pt x="15" y="111"/>
                    <a:pt x="8" y="107"/>
                    <a:pt x="0" y="102"/>
                  </a:cubicBezTo>
                  <a:cubicBezTo>
                    <a:pt x="19" y="68"/>
                    <a:pt x="37" y="34"/>
                    <a:pt x="55" y="0"/>
                  </a:cubicBezTo>
                  <a:cubicBezTo>
                    <a:pt x="64" y="5"/>
                    <a:pt x="71" y="9"/>
                    <a:pt x="76" y="12"/>
                  </a:cubicBezTo>
                  <a:cubicBezTo>
                    <a:pt x="76" y="15"/>
                    <a:pt x="76" y="16"/>
                    <a:pt x="76" y="17"/>
                  </a:cubicBezTo>
                  <a:cubicBezTo>
                    <a:pt x="59" y="54"/>
                    <a:pt x="58" y="54"/>
                    <a:pt x="94" y="75"/>
                  </a:cubicBezTo>
                  <a:cubicBezTo>
                    <a:pt x="118" y="90"/>
                    <a:pt x="143" y="104"/>
                    <a:pt x="167" y="118"/>
                  </a:cubicBezTo>
                  <a:cubicBezTo>
                    <a:pt x="191" y="132"/>
                    <a:pt x="215" y="146"/>
                    <a:pt x="240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101"/>
            <p:cNvSpPr/>
            <p:nvPr/>
          </p:nvSpPr>
          <p:spPr bwMode="auto">
            <a:xfrm>
              <a:off x="10302649" y="4960937"/>
              <a:ext cx="523875" cy="609600"/>
            </a:xfrm>
            <a:custGeom>
              <a:avLst/>
              <a:gdLst>
                <a:gd name="T0" fmla="*/ 142 w 166"/>
                <a:gd name="T1" fmla="*/ 0 h 193"/>
                <a:gd name="T2" fmla="*/ 166 w 166"/>
                <a:gd name="T3" fmla="*/ 21 h 193"/>
                <a:gd name="T4" fmla="*/ 26 w 166"/>
                <a:gd name="T5" fmla="*/ 193 h 193"/>
                <a:gd name="T6" fmla="*/ 19 w 166"/>
                <a:gd name="T7" fmla="*/ 152 h 193"/>
                <a:gd name="T8" fmla="*/ 142 w 166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93">
                  <a:moveTo>
                    <a:pt x="142" y="0"/>
                  </a:moveTo>
                  <a:cubicBezTo>
                    <a:pt x="151" y="8"/>
                    <a:pt x="158" y="14"/>
                    <a:pt x="166" y="21"/>
                  </a:cubicBezTo>
                  <a:cubicBezTo>
                    <a:pt x="119" y="80"/>
                    <a:pt x="72" y="137"/>
                    <a:pt x="26" y="193"/>
                  </a:cubicBezTo>
                  <a:cubicBezTo>
                    <a:pt x="0" y="176"/>
                    <a:pt x="0" y="176"/>
                    <a:pt x="19" y="152"/>
                  </a:cubicBezTo>
                  <a:cubicBezTo>
                    <a:pt x="59" y="102"/>
                    <a:pt x="100" y="52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102"/>
            <p:cNvSpPr/>
            <p:nvPr/>
          </p:nvSpPr>
          <p:spPr bwMode="auto">
            <a:xfrm>
              <a:off x="13190311" y="5445125"/>
              <a:ext cx="280988" cy="698500"/>
            </a:xfrm>
            <a:custGeom>
              <a:avLst/>
              <a:gdLst>
                <a:gd name="T0" fmla="*/ 0 w 89"/>
                <a:gd name="T1" fmla="*/ 8 h 221"/>
                <a:gd name="T2" fmla="*/ 29 w 89"/>
                <a:gd name="T3" fmla="*/ 0 h 221"/>
                <a:gd name="T4" fmla="*/ 89 w 89"/>
                <a:gd name="T5" fmla="*/ 212 h 221"/>
                <a:gd name="T6" fmla="*/ 60 w 89"/>
                <a:gd name="T7" fmla="*/ 221 h 221"/>
                <a:gd name="T8" fmla="*/ 0 w 89"/>
                <a:gd name="T9" fmla="*/ 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1">
                  <a:moveTo>
                    <a:pt x="0" y="8"/>
                  </a:moveTo>
                  <a:cubicBezTo>
                    <a:pt x="11" y="5"/>
                    <a:pt x="18" y="3"/>
                    <a:pt x="29" y="0"/>
                  </a:cubicBezTo>
                  <a:cubicBezTo>
                    <a:pt x="49" y="70"/>
                    <a:pt x="69" y="140"/>
                    <a:pt x="89" y="212"/>
                  </a:cubicBezTo>
                  <a:cubicBezTo>
                    <a:pt x="80" y="215"/>
                    <a:pt x="71" y="217"/>
                    <a:pt x="60" y="221"/>
                  </a:cubicBezTo>
                  <a:cubicBezTo>
                    <a:pt x="40" y="150"/>
                    <a:pt x="20" y="8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103"/>
            <p:cNvSpPr/>
            <p:nvPr/>
          </p:nvSpPr>
          <p:spPr bwMode="auto">
            <a:xfrm>
              <a:off x="14706374" y="4360862"/>
              <a:ext cx="663575" cy="449263"/>
            </a:xfrm>
            <a:custGeom>
              <a:avLst/>
              <a:gdLst>
                <a:gd name="T0" fmla="*/ 210 w 210"/>
                <a:gd name="T1" fmla="*/ 122 h 142"/>
                <a:gd name="T2" fmla="*/ 192 w 210"/>
                <a:gd name="T3" fmla="*/ 142 h 142"/>
                <a:gd name="T4" fmla="*/ 0 w 210"/>
                <a:gd name="T5" fmla="*/ 22 h 142"/>
                <a:gd name="T6" fmla="*/ 15 w 210"/>
                <a:gd name="T7" fmla="*/ 0 h 142"/>
                <a:gd name="T8" fmla="*/ 210 w 210"/>
                <a:gd name="T9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42">
                  <a:moveTo>
                    <a:pt x="210" y="122"/>
                  </a:moveTo>
                  <a:cubicBezTo>
                    <a:pt x="204" y="130"/>
                    <a:pt x="198" y="136"/>
                    <a:pt x="192" y="142"/>
                  </a:cubicBezTo>
                  <a:cubicBezTo>
                    <a:pt x="129" y="102"/>
                    <a:pt x="65" y="63"/>
                    <a:pt x="0" y="22"/>
                  </a:cubicBezTo>
                  <a:cubicBezTo>
                    <a:pt x="5" y="14"/>
                    <a:pt x="10" y="8"/>
                    <a:pt x="15" y="0"/>
                  </a:cubicBezTo>
                  <a:cubicBezTo>
                    <a:pt x="80" y="40"/>
                    <a:pt x="144" y="80"/>
                    <a:pt x="210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104"/>
            <p:cNvSpPr/>
            <p:nvPr/>
          </p:nvSpPr>
          <p:spPr bwMode="auto">
            <a:xfrm>
              <a:off x="13203011" y="4594225"/>
              <a:ext cx="357188" cy="522288"/>
            </a:xfrm>
            <a:custGeom>
              <a:avLst/>
              <a:gdLst>
                <a:gd name="T0" fmla="*/ 0 w 113"/>
                <a:gd name="T1" fmla="*/ 54 h 165"/>
                <a:gd name="T2" fmla="*/ 93 w 113"/>
                <a:gd name="T3" fmla="*/ 6 h 165"/>
                <a:gd name="T4" fmla="*/ 113 w 113"/>
                <a:gd name="T5" fmla="*/ 17 h 165"/>
                <a:gd name="T6" fmla="*/ 110 w 113"/>
                <a:gd name="T7" fmla="*/ 141 h 165"/>
                <a:gd name="T8" fmla="*/ 97 w 113"/>
                <a:gd name="T9" fmla="*/ 165 h 165"/>
                <a:gd name="T10" fmla="*/ 90 w 113"/>
                <a:gd name="T11" fmla="*/ 162 h 165"/>
                <a:gd name="T12" fmla="*/ 90 w 113"/>
                <a:gd name="T13" fmla="*/ 30 h 165"/>
                <a:gd name="T14" fmla="*/ 18 w 113"/>
                <a:gd name="T15" fmla="*/ 65 h 165"/>
                <a:gd name="T16" fmla="*/ 0 w 113"/>
                <a:gd name="T17" fmla="*/ 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65">
                  <a:moveTo>
                    <a:pt x="0" y="54"/>
                  </a:moveTo>
                  <a:cubicBezTo>
                    <a:pt x="31" y="38"/>
                    <a:pt x="62" y="22"/>
                    <a:pt x="93" y="6"/>
                  </a:cubicBezTo>
                  <a:cubicBezTo>
                    <a:pt x="105" y="0"/>
                    <a:pt x="113" y="1"/>
                    <a:pt x="113" y="17"/>
                  </a:cubicBezTo>
                  <a:cubicBezTo>
                    <a:pt x="112" y="59"/>
                    <a:pt x="112" y="100"/>
                    <a:pt x="110" y="141"/>
                  </a:cubicBezTo>
                  <a:cubicBezTo>
                    <a:pt x="109" y="149"/>
                    <a:pt x="101" y="157"/>
                    <a:pt x="97" y="165"/>
                  </a:cubicBezTo>
                  <a:cubicBezTo>
                    <a:pt x="94" y="164"/>
                    <a:pt x="92" y="163"/>
                    <a:pt x="90" y="162"/>
                  </a:cubicBezTo>
                  <a:cubicBezTo>
                    <a:pt x="90" y="119"/>
                    <a:pt x="90" y="77"/>
                    <a:pt x="90" y="30"/>
                  </a:cubicBezTo>
                  <a:cubicBezTo>
                    <a:pt x="64" y="43"/>
                    <a:pt x="41" y="53"/>
                    <a:pt x="18" y="65"/>
                  </a:cubicBezTo>
                  <a:cubicBezTo>
                    <a:pt x="8" y="71"/>
                    <a:pt x="1" y="7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105"/>
            <p:cNvSpPr/>
            <p:nvPr/>
          </p:nvSpPr>
          <p:spPr bwMode="auto">
            <a:xfrm>
              <a:off x="11958411" y="50800"/>
              <a:ext cx="328613" cy="312738"/>
            </a:xfrm>
            <a:custGeom>
              <a:avLst/>
              <a:gdLst>
                <a:gd name="T0" fmla="*/ 104 w 104"/>
                <a:gd name="T1" fmla="*/ 17 h 99"/>
                <a:gd name="T2" fmla="*/ 63 w 104"/>
                <a:gd name="T3" fmla="*/ 88 h 99"/>
                <a:gd name="T4" fmla="*/ 2 w 104"/>
                <a:gd name="T5" fmla="*/ 68 h 99"/>
                <a:gd name="T6" fmla="*/ 11 w 104"/>
                <a:gd name="T7" fmla="*/ 48 h 99"/>
                <a:gd name="T8" fmla="*/ 80 w 104"/>
                <a:gd name="T9" fmla="*/ 6 h 99"/>
                <a:gd name="T10" fmla="*/ 98 w 104"/>
                <a:gd name="T11" fmla="*/ 2 h 99"/>
                <a:gd name="T12" fmla="*/ 104 w 104"/>
                <a:gd name="T13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9">
                  <a:moveTo>
                    <a:pt x="104" y="17"/>
                  </a:moveTo>
                  <a:cubicBezTo>
                    <a:pt x="100" y="48"/>
                    <a:pt x="85" y="71"/>
                    <a:pt x="63" y="88"/>
                  </a:cubicBezTo>
                  <a:cubicBezTo>
                    <a:pt x="49" y="99"/>
                    <a:pt x="6" y="85"/>
                    <a:pt x="2" y="68"/>
                  </a:cubicBezTo>
                  <a:cubicBezTo>
                    <a:pt x="0" y="62"/>
                    <a:pt x="6" y="49"/>
                    <a:pt x="11" y="48"/>
                  </a:cubicBezTo>
                  <a:cubicBezTo>
                    <a:pt x="39" y="40"/>
                    <a:pt x="58" y="21"/>
                    <a:pt x="80" y="6"/>
                  </a:cubicBezTo>
                  <a:cubicBezTo>
                    <a:pt x="85" y="3"/>
                    <a:pt x="94" y="0"/>
                    <a:pt x="98" y="2"/>
                  </a:cubicBezTo>
                  <a:cubicBezTo>
                    <a:pt x="102" y="4"/>
                    <a:pt x="103" y="13"/>
                    <a:pt x="10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106"/>
            <p:cNvSpPr/>
            <p:nvPr/>
          </p:nvSpPr>
          <p:spPr bwMode="auto">
            <a:xfrm>
              <a:off x="13885636" y="838200"/>
              <a:ext cx="239713" cy="303213"/>
            </a:xfrm>
            <a:custGeom>
              <a:avLst/>
              <a:gdLst>
                <a:gd name="T0" fmla="*/ 75 w 76"/>
                <a:gd name="T1" fmla="*/ 60 h 96"/>
                <a:gd name="T2" fmla="*/ 55 w 76"/>
                <a:gd name="T3" fmla="*/ 90 h 96"/>
                <a:gd name="T4" fmla="*/ 2 w 76"/>
                <a:gd name="T5" fmla="*/ 82 h 96"/>
                <a:gd name="T6" fmla="*/ 0 w 76"/>
                <a:gd name="T7" fmla="*/ 73 h 96"/>
                <a:gd name="T8" fmla="*/ 6 w 76"/>
                <a:gd name="T9" fmla="*/ 26 h 96"/>
                <a:gd name="T10" fmla="*/ 36 w 76"/>
                <a:gd name="T11" fmla="*/ 5 h 96"/>
                <a:gd name="T12" fmla="*/ 75 w 76"/>
                <a:gd name="T13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96">
                  <a:moveTo>
                    <a:pt x="75" y="60"/>
                  </a:moveTo>
                  <a:cubicBezTo>
                    <a:pt x="76" y="73"/>
                    <a:pt x="71" y="85"/>
                    <a:pt x="55" y="90"/>
                  </a:cubicBezTo>
                  <a:cubicBezTo>
                    <a:pt x="36" y="96"/>
                    <a:pt x="18" y="94"/>
                    <a:pt x="2" y="82"/>
                  </a:cubicBezTo>
                  <a:cubicBezTo>
                    <a:pt x="0" y="80"/>
                    <a:pt x="0" y="76"/>
                    <a:pt x="0" y="73"/>
                  </a:cubicBezTo>
                  <a:cubicBezTo>
                    <a:pt x="2" y="57"/>
                    <a:pt x="4" y="42"/>
                    <a:pt x="6" y="26"/>
                  </a:cubicBezTo>
                  <a:cubicBezTo>
                    <a:pt x="8" y="9"/>
                    <a:pt x="19" y="0"/>
                    <a:pt x="36" y="5"/>
                  </a:cubicBezTo>
                  <a:cubicBezTo>
                    <a:pt x="63" y="13"/>
                    <a:pt x="74" y="28"/>
                    <a:pt x="7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107"/>
            <p:cNvSpPr/>
            <p:nvPr/>
          </p:nvSpPr>
          <p:spPr bwMode="auto">
            <a:xfrm>
              <a:off x="11288486" y="4664075"/>
              <a:ext cx="360363" cy="490538"/>
            </a:xfrm>
            <a:custGeom>
              <a:avLst/>
              <a:gdLst>
                <a:gd name="T0" fmla="*/ 55 w 114"/>
                <a:gd name="T1" fmla="*/ 119 h 155"/>
                <a:gd name="T2" fmla="*/ 82 w 114"/>
                <a:gd name="T3" fmla="*/ 138 h 155"/>
                <a:gd name="T4" fmla="*/ 61 w 114"/>
                <a:gd name="T5" fmla="*/ 140 h 155"/>
                <a:gd name="T6" fmla="*/ 6 w 114"/>
                <a:gd name="T7" fmla="*/ 91 h 155"/>
                <a:gd name="T8" fmla="*/ 35 w 114"/>
                <a:gd name="T9" fmla="*/ 106 h 155"/>
                <a:gd name="T10" fmla="*/ 81 w 114"/>
                <a:gd name="T11" fmla="*/ 26 h 155"/>
                <a:gd name="T12" fmla="*/ 48 w 114"/>
                <a:gd name="T13" fmla="*/ 4 h 155"/>
                <a:gd name="T14" fmla="*/ 66 w 114"/>
                <a:gd name="T15" fmla="*/ 1 h 155"/>
                <a:gd name="T16" fmla="*/ 99 w 114"/>
                <a:gd name="T17" fmla="*/ 3 h 155"/>
                <a:gd name="T18" fmla="*/ 112 w 114"/>
                <a:gd name="T19" fmla="*/ 8 h 155"/>
                <a:gd name="T20" fmla="*/ 111 w 114"/>
                <a:gd name="T21" fmla="*/ 22 h 155"/>
                <a:gd name="T22" fmla="*/ 55 w 114"/>
                <a:gd name="T23" fmla="*/ 1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55">
                  <a:moveTo>
                    <a:pt x="55" y="119"/>
                  </a:moveTo>
                  <a:cubicBezTo>
                    <a:pt x="65" y="126"/>
                    <a:pt x="74" y="132"/>
                    <a:pt x="82" y="138"/>
                  </a:cubicBezTo>
                  <a:cubicBezTo>
                    <a:pt x="77" y="155"/>
                    <a:pt x="68" y="144"/>
                    <a:pt x="61" y="140"/>
                  </a:cubicBezTo>
                  <a:cubicBezTo>
                    <a:pt x="0" y="104"/>
                    <a:pt x="0" y="104"/>
                    <a:pt x="6" y="91"/>
                  </a:cubicBezTo>
                  <a:cubicBezTo>
                    <a:pt x="15" y="95"/>
                    <a:pt x="25" y="100"/>
                    <a:pt x="35" y="106"/>
                  </a:cubicBezTo>
                  <a:cubicBezTo>
                    <a:pt x="50" y="79"/>
                    <a:pt x="65" y="53"/>
                    <a:pt x="81" y="26"/>
                  </a:cubicBezTo>
                  <a:cubicBezTo>
                    <a:pt x="71" y="20"/>
                    <a:pt x="62" y="13"/>
                    <a:pt x="48" y="4"/>
                  </a:cubicBezTo>
                  <a:cubicBezTo>
                    <a:pt x="57" y="2"/>
                    <a:pt x="61" y="0"/>
                    <a:pt x="66" y="1"/>
                  </a:cubicBezTo>
                  <a:cubicBezTo>
                    <a:pt x="77" y="1"/>
                    <a:pt x="88" y="2"/>
                    <a:pt x="99" y="3"/>
                  </a:cubicBezTo>
                  <a:cubicBezTo>
                    <a:pt x="104" y="4"/>
                    <a:pt x="110" y="5"/>
                    <a:pt x="112" y="8"/>
                  </a:cubicBezTo>
                  <a:cubicBezTo>
                    <a:pt x="114" y="11"/>
                    <a:pt x="113" y="18"/>
                    <a:pt x="111" y="22"/>
                  </a:cubicBezTo>
                  <a:cubicBezTo>
                    <a:pt x="93" y="54"/>
                    <a:pt x="75" y="85"/>
                    <a:pt x="5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108"/>
            <p:cNvSpPr/>
            <p:nvPr/>
          </p:nvSpPr>
          <p:spPr bwMode="auto">
            <a:xfrm>
              <a:off x="11380561" y="-306388"/>
              <a:ext cx="261938" cy="298450"/>
            </a:xfrm>
            <a:custGeom>
              <a:avLst/>
              <a:gdLst>
                <a:gd name="T0" fmla="*/ 27 w 83"/>
                <a:gd name="T1" fmla="*/ 94 h 94"/>
                <a:gd name="T2" fmla="*/ 5 w 83"/>
                <a:gd name="T3" fmla="*/ 33 h 94"/>
                <a:gd name="T4" fmla="*/ 32 w 83"/>
                <a:gd name="T5" fmla="*/ 6 h 94"/>
                <a:gd name="T6" fmla="*/ 80 w 83"/>
                <a:gd name="T7" fmla="*/ 41 h 94"/>
                <a:gd name="T8" fmla="*/ 43 w 83"/>
                <a:gd name="T9" fmla="*/ 86 h 94"/>
                <a:gd name="T10" fmla="*/ 27 w 83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94">
                  <a:moveTo>
                    <a:pt x="27" y="94"/>
                  </a:moveTo>
                  <a:cubicBezTo>
                    <a:pt x="19" y="71"/>
                    <a:pt x="10" y="52"/>
                    <a:pt x="5" y="33"/>
                  </a:cubicBezTo>
                  <a:cubicBezTo>
                    <a:pt x="0" y="11"/>
                    <a:pt x="11" y="0"/>
                    <a:pt x="32" y="6"/>
                  </a:cubicBezTo>
                  <a:cubicBezTo>
                    <a:pt x="52" y="12"/>
                    <a:pt x="78" y="18"/>
                    <a:pt x="80" y="41"/>
                  </a:cubicBezTo>
                  <a:cubicBezTo>
                    <a:pt x="83" y="63"/>
                    <a:pt x="61" y="75"/>
                    <a:pt x="43" y="86"/>
                  </a:cubicBezTo>
                  <a:cubicBezTo>
                    <a:pt x="39" y="89"/>
                    <a:pt x="33" y="91"/>
                    <a:pt x="27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109"/>
            <p:cNvSpPr/>
            <p:nvPr/>
          </p:nvSpPr>
          <p:spPr bwMode="auto">
            <a:xfrm>
              <a:off x="11355161" y="57150"/>
              <a:ext cx="249238" cy="303213"/>
            </a:xfrm>
            <a:custGeom>
              <a:avLst/>
              <a:gdLst>
                <a:gd name="T0" fmla="*/ 0 w 79"/>
                <a:gd name="T1" fmla="*/ 30 h 96"/>
                <a:gd name="T2" fmla="*/ 12 w 79"/>
                <a:gd name="T3" fmla="*/ 12 h 96"/>
                <a:gd name="T4" fmla="*/ 67 w 79"/>
                <a:gd name="T5" fmla="*/ 25 h 96"/>
                <a:gd name="T6" fmla="*/ 68 w 79"/>
                <a:gd name="T7" fmla="*/ 66 h 96"/>
                <a:gd name="T8" fmla="*/ 58 w 79"/>
                <a:gd name="T9" fmla="*/ 79 h 96"/>
                <a:gd name="T10" fmla="*/ 16 w 79"/>
                <a:gd name="T11" fmla="*/ 71 h 96"/>
                <a:gd name="T12" fmla="*/ 0 w 79"/>
                <a:gd name="T13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6">
                  <a:moveTo>
                    <a:pt x="0" y="30"/>
                  </a:moveTo>
                  <a:cubicBezTo>
                    <a:pt x="4" y="24"/>
                    <a:pt x="7" y="16"/>
                    <a:pt x="12" y="12"/>
                  </a:cubicBezTo>
                  <a:cubicBezTo>
                    <a:pt x="26" y="0"/>
                    <a:pt x="49" y="6"/>
                    <a:pt x="67" y="25"/>
                  </a:cubicBezTo>
                  <a:cubicBezTo>
                    <a:pt x="79" y="38"/>
                    <a:pt x="77" y="52"/>
                    <a:pt x="68" y="66"/>
                  </a:cubicBezTo>
                  <a:cubicBezTo>
                    <a:pt x="65" y="71"/>
                    <a:pt x="62" y="75"/>
                    <a:pt x="58" y="79"/>
                  </a:cubicBezTo>
                  <a:cubicBezTo>
                    <a:pt x="40" y="96"/>
                    <a:pt x="26" y="94"/>
                    <a:pt x="16" y="71"/>
                  </a:cubicBezTo>
                  <a:cubicBezTo>
                    <a:pt x="10" y="58"/>
                    <a:pt x="5" y="45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110"/>
            <p:cNvSpPr/>
            <p:nvPr/>
          </p:nvSpPr>
          <p:spPr bwMode="auto">
            <a:xfrm>
              <a:off x="9291411" y="1674812"/>
              <a:ext cx="269875" cy="228600"/>
            </a:xfrm>
            <a:custGeom>
              <a:avLst/>
              <a:gdLst>
                <a:gd name="T0" fmla="*/ 75 w 85"/>
                <a:gd name="T1" fmla="*/ 72 h 72"/>
                <a:gd name="T2" fmla="*/ 37 w 85"/>
                <a:gd name="T3" fmla="*/ 59 h 72"/>
                <a:gd name="T4" fmla="*/ 1 w 85"/>
                <a:gd name="T5" fmla="*/ 23 h 72"/>
                <a:gd name="T6" fmla="*/ 9 w 85"/>
                <a:gd name="T7" fmla="*/ 10 h 72"/>
                <a:gd name="T8" fmla="*/ 51 w 85"/>
                <a:gd name="T9" fmla="*/ 3 h 72"/>
                <a:gd name="T10" fmla="*/ 84 w 85"/>
                <a:gd name="T11" fmla="*/ 30 h 72"/>
                <a:gd name="T12" fmla="*/ 75 w 8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2">
                  <a:moveTo>
                    <a:pt x="75" y="72"/>
                  </a:moveTo>
                  <a:cubicBezTo>
                    <a:pt x="59" y="66"/>
                    <a:pt x="48" y="62"/>
                    <a:pt x="37" y="59"/>
                  </a:cubicBezTo>
                  <a:cubicBezTo>
                    <a:pt x="18" y="53"/>
                    <a:pt x="4" y="43"/>
                    <a:pt x="1" y="23"/>
                  </a:cubicBezTo>
                  <a:cubicBezTo>
                    <a:pt x="0" y="19"/>
                    <a:pt x="5" y="11"/>
                    <a:pt x="9" y="10"/>
                  </a:cubicBezTo>
                  <a:cubicBezTo>
                    <a:pt x="23" y="6"/>
                    <a:pt x="37" y="6"/>
                    <a:pt x="51" y="3"/>
                  </a:cubicBezTo>
                  <a:cubicBezTo>
                    <a:pt x="71" y="0"/>
                    <a:pt x="85" y="10"/>
                    <a:pt x="84" y="30"/>
                  </a:cubicBezTo>
                  <a:cubicBezTo>
                    <a:pt x="82" y="45"/>
                    <a:pt x="78" y="59"/>
                    <a:pt x="7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111"/>
            <p:cNvSpPr/>
            <p:nvPr/>
          </p:nvSpPr>
          <p:spPr bwMode="auto">
            <a:xfrm>
              <a:off x="9510486" y="1884362"/>
              <a:ext cx="280988" cy="239713"/>
            </a:xfrm>
            <a:custGeom>
              <a:avLst/>
              <a:gdLst>
                <a:gd name="T0" fmla="*/ 77 w 89"/>
                <a:gd name="T1" fmla="*/ 76 h 76"/>
                <a:gd name="T2" fmla="*/ 29 w 89"/>
                <a:gd name="T3" fmla="*/ 56 h 76"/>
                <a:gd name="T4" fmla="*/ 17 w 89"/>
                <a:gd name="T5" fmla="*/ 50 h 76"/>
                <a:gd name="T6" fmla="*/ 0 w 89"/>
                <a:gd name="T7" fmla="*/ 26 h 76"/>
                <a:gd name="T8" fmla="*/ 23 w 89"/>
                <a:gd name="T9" fmla="*/ 14 h 76"/>
                <a:gd name="T10" fmla="*/ 75 w 89"/>
                <a:gd name="T11" fmla="*/ 18 h 76"/>
                <a:gd name="T12" fmla="*/ 77 w 89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6">
                  <a:moveTo>
                    <a:pt x="77" y="76"/>
                  </a:moveTo>
                  <a:cubicBezTo>
                    <a:pt x="61" y="69"/>
                    <a:pt x="45" y="63"/>
                    <a:pt x="29" y="56"/>
                  </a:cubicBezTo>
                  <a:cubicBezTo>
                    <a:pt x="25" y="54"/>
                    <a:pt x="20" y="53"/>
                    <a:pt x="17" y="50"/>
                  </a:cubicBezTo>
                  <a:cubicBezTo>
                    <a:pt x="11" y="43"/>
                    <a:pt x="6" y="34"/>
                    <a:pt x="0" y="26"/>
                  </a:cubicBezTo>
                  <a:cubicBezTo>
                    <a:pt x="8" y="22"/>
                    <a:pt x="15" y="16"/>
                    <a:pt x="23" y="14"/>
                  </a:cubicBezTo>
                  <a:cubicBezTo>
                    <a:pt x="41" y="10"/>
                    <a:pt x="61" y="0"/>
                    <a:pt x="75" y="18"/>
                  </a:cubicBezTo>
                  <a:cubicBezTo>
                    <a:pt x="89" y="37"/>
                    <a:pt x="84" y="58"/>
                    <a:pt x="7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112"/>
            <p:cNvSpPr/>
            <p:nvPr/>
          </p:nvSpPr>
          <p:spPr bwMode="auto">
            <a:xfrm>
              <a:off x="14734949" y="1489075"/>
              <a:ext cx="188913" cy="217488"/>
            </a:xfrm>
            <a:custGeom>
              <a:avLst/>
              <a:gdLst>
                <a:gd name="T0" fmla="*/ 60 w 60"/>
                <a:gd name="T1" fmla="*/ 27 h 69"/>
                <a:gd name="T2" fmla="*/ 49 w 60"/>
                <a:gd name="T3" fmla="*/ 51 h 69"/>
                <a:gd name="T4" fmla="*/ 11 w 60"/>
                <a:gd name="T5" fmla="*/ 61 h 69"/>
                <a:gd name="T6" fmla="*/ 13 w 60"/>
                <a:gd name="T7" fmla="*/ 22 h 69"/>
                <a:gd name="T8" fmla="*/ 25 w 60"/>
                <a:gd name="T9" fmla="*/ 11 h 69"/>
                <a:gd name="T10" fmla="*/ 46 w 60"/>
                <a:gd name="T11" fmla="*/ 3 h 69"/>
                <a:gd name="T12" fmla="*/ 60 w 60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9">
                  <a:moveTo>
                    <a:pt x="60" y="27"/>
                  </a:moveTo>
                  <a:cubicBezTo>
                    <a:pt x="56" y="37"/>
                    <a:pt x="54" y="45"/>
                    <a:pt x="49" y="51"/>
                  </a:cubicBezTo>
                  <a:cubicBezTo>
                    <a:pt x="39" y="65"/>
                    <a:pt x="22" y="69"/>
                    <a:pt x="11" y="61"/>
                  </a:cubicBezTo>
                  <a:cubicBezTo>
                    <a:pt x="0" y="52"/>
                    <a:pt x="1" y="37"/>
                    <a:pt x="13" y="22"/>
                  </a:cubicBezTo>
                  <a:cubicBezTo>
                    <a:pt x="17" y="18"/>
                    <a:pt x="20" y="13"/>
                    <a:pt x="25" y="11"/>
                  </a:cubicBezTo>
                  <a:cubicBezTo>
                    <a:pt x="32" y="7"/>
                    <a:pt x="43" y="0"/>
                    <a:pt x="46" y="3"/>
                  </a:cubicBezTo>
                  <a:cubicBezTo>
                    <a:pt x="53" y="8"/>
                    <a:pt x="56" y="19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294255" y="2502535"/>
            <a:ext cx="76968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>
                <a:solidFill>
                  <a:srgbClr val="003F88"/>
                </a:solidFill>
              </a:rPr>
              <a:t>谢谢观看</a:t>
            </a:r>
            <a:endParaRPr lang="zh-CN" altLang="en-US" sz="8000" b="1">
              <a:solidFill>
                <a:srgbClr val="003F88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68775" y="3824605"/>
            <a:ext cx="3947795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altLang="zh-CN" sz="800" cap="all">
                <a:solidFill>
                  <a:srgbClr val="2159A5"/>
                </a:solidFill>
                <a:uFillTx/>
                <a:latin typeface="+mn-ea"/>
              </a:rPr>
              <a:t>THANKS</a:t>
            </a:r>
            <a:endParaRPr lang="en-US" altLang="zh-CN" sz="800" cap="all">
              <a:solidFill>
                <a:srgbClr val="2159A5"/>
              </a:solidFill>
              <a:uFillTx/>
              <a:latin typeface="+mn-ea"/>
            </a:endParaRPr>
          </a:p>
        </p:txBody>
      </p:sp>
      <p:sp>
        <p:nvSpPr>
          <p:cNvPr id="91" name="任意多边形 90"/>
          <p:cNvSpPr/>
          <p:nvPr/>
        </p:nvSpPr>
        <p:spPr>
          <a:xfrm>
            <a:off x="-10795" y="-6985"/>
            <a:ext cx="799465" cy="64135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24" h="821">
                <a:moveTo>
                  <a:pt x="0" y="0"/>
                </a:moveTo>
                <a:lnTo>
                  <a:pt x="1024" y="0"/>
                </a:lnTo>
                <a:lnTo>
                  <a:pt x="1024" y="13"/>
                </a:lnTo>
                <a:cubicBezTo>
                  <a:pt x="1001" y="463"/>
                  <a:pt x="629" y="821"/>
                  <a:pt x="174" y="821"/>
                </a:cubicBezTo>
                <a:cubicBezTo>
                  <a:pt x="117" y="821"/>
                  <a:pt x="61" y="815"/>
                  <a:pt x="7" y="805"/>
                </a:cubicBezTo>
                <a:lnTo>
                  <a:pt x="0" y="803"/>
                </a:lnTo>
                <a:lnTo>
                  <a:pt x="0" y="0"/>
                </a:ln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>
            <a:off x="11304905" y="6111240"/>
            <a:ext cx="914400" cy="75946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440" h="1196">
                <a:moveTo>
                  <a:pt x="852" y="0"/>
                </a:moveTo>
                <a:cubicBezTo>
                  <a:pt x="1072" y="0"/>
                  <a:pt x="1273" y="84"/>
                  <a:pt x="1424" y="221"/>
                </a:cubicBezTo>
                <a:lnTo>
                  <a:pt x="1440" y="236"/>
                </a:lnTo>
                <a:lnTo>
                  <a:pt x="1440" y="1196"/>
                </a:lnTo>
                <a:lnTo>
                  <a:pt x="73" y="1196"/>
                </a:lnTo>
                <a:lnTo>
                  <a:pt x="67" y="1183"/>
                </a:lnTo>
                <a:cubicBezTo>
                  <a:pt x="24" y="1081"/>
                  <a:pt x="0" y="969"/>
                  <a:pt x="0" y="852"/>
                </a:cubicBezTo>
                <a:cubicBezTo>
                  <a:pt x="0" y="381"/>
                  <a:pt x="381" y="0"/>
                  <a:pt x="852" y="0"/>
                </a:cubicBez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1527790" y="5535930"/>
            <a:ext cx="377825" cy="37782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400685" y="817245"/>
            <a:ext cx="271145" cy="27114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687050" y="611124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922655" y="273685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1727180" y="482473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270510" y="139319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组合 701"/>
          <p:cNvGrpSpPr/>
          <p:nvPr/>
        </p:nvGrpSpPr>
        <p:grpSpPr>
          <a:xfrm>
            <a:off x="2646680" y="49530"/>
            <a:ext cx="6897370" cy="6887210"/>
            <a:chOff x="8645299" y="-830263"/>
            <a:chExt cx="7618413" cy="7602538"/>
          </a:xfrm>
          <a:solidFill>
            <a:srgbClr val="00458E">
              <a:alpha val="6000"/>
            </a:srgbClr>
          </a:solidFill>
        </p:grpSpPr>
        <p:sp>
          <p:nvSpPr>
            <p:cNvPr id="764" name="Freeform 75"/>
            <p:cNvSpPr>
              <a:spLocks noEditPoints="1"/>
            </p:cNvSpPr>
            <p:nvPr/>
          </p:nvSpPr>
          <p:spPr bwMode="auto">
            <a:xfrm>
              <a:off x="8645299" y="-830263"/>
              <a:ext cx="7618413" cy="7602538"/>
            </a:xfrm>
            <a:custGeom>
              <a:avLst/>
              <a:gdLst>
                <a:gd name="T0" fmla="*/ 1106 w 2412"/>
                <a:gd name="T1" fmla="*/ 2355 h 2406"/>
                <a:gd name="T2" fmla="*/ 435 w 2412"/>
                <a:gd name="T3" fmla="*/ 2057 h 2406"/>
                <a:gd name="T4" fmla="*/ 57 w 2412"/>
                <a:gd name="T5" fmla="*/ 1368 h 2406"/>
                <a:gd name="T6" fmla="*/ 118 w 2412"/>
                <a:gd name="T7" fmla="*/ 767 h 2406"/>
                <a:gd name="T8" fmla="*/ 811 w 2412"/>
                <a:gd name="T9" fmla="*/ 78 h 2406"/>
                <a:gd name="T10" fmla="*/ 1443 w 2412"/>
                <a:gd name="T11" fmla="*/ 26 h 2406"/>
                <a:gd name="T12" fmla="*/ 2296 w 2412"/>
                <a:gd name="T13" fmla="*/ 701 h 2406"/>
                <a:gd name="T14" fmla="*/ 2304 w 2412"/>
                <a:gd name="T15" fmla="*/ 1645 h 2406"/>
                <a:gd name="T16" fmla="*/ 1649 w 2412"/>
                <a:gd name="T17" fmla="*/ 2280 h 2406"/>
                <a:gd name="T18" fmla="*/ 1257 w 2412"/>
                <a:gd name="T19" fmla="*/ 2363 h 2406"/>
                <a:gd name="T20" fmla="*/ 2266 w 2412"/>
                <a:gd name="T21" fmla="*/ 754 h 2406"/>
                <a:gd name="T22" fmla="*/ 121 w 2412"/>
                <a:gd name="T23" fmla="*/ 919 h 2406"/>
                <a:gd name="T24" fmla="*/ 2125 w 2412"/>
                <a:gd name="T25" fmla="*/ 1861 h 2406"/>
                <a:gd name="T26" fmla="*/ 2275 w 2412"/>
                <a:gd name="T27" fmla="*/ 773 h 2406"/>
                <a:gd name="T28" fmla="*/ 2259 w 2412"/>
                <a:gd name="T29" fmla="*/ 853 h 2406"/>
                <a:gd name="T30" fmla="*/ 2163 w 2412"/>
                <a:gd name="T31" fmla="*/ 912 h 2406"/>
                <a:gd name="T32" fmla="*/ 2031 w 2412"/>
                <a:gd name="T33" fmla="*/ 918 h 2406"/>
                <a:gd name="T34" fmla="*/ 2013 w 2412"/>
                <a:gd name="T35" fmla="*/ 929 h 2406"/>
                <a:gd name="T36" fmla="*/ 2035 w 2412"/>
                <a:gd name="T37" fmla="*/ 966 h 2406"/>
                <a:gd name="T38" fmla="*/ 1970 w 2412"/>
                <a:gd name="T39" fmla="*/ 979 h 2406"/>
                <a:gd name="T40" fmla="*/ 1872 w 2412"/>
                <a:gd name="T41" fmla="*/ 996 h 2406"/>
                <a:gd name="T42" fmla="*/ 1842 w 2412"/>
                <a:gd name="T43" fmla="*/ 942 h 2406"/>
                <a:gd name="T44" fmla="*/ 1925 w 2412"/>
                <a:gd name="T45" fmla="*/ 935 h 2406"/>
                <a:gd name="T46" fmla="*/ 1826 w 2412"/>
                <a:gd name="T47" fmla="*/ 852 h 2406"/>
                <a:gd name="T48" fmla="*/ 1886 w 2412"/>
                <a:gd name="T49" fmla="*/ 861 h 2406"/>
                <a:gd name="T50" fmla="*/ 1987 w 2412"/>
                <a:gd name="T51" fmla="*/ 894 h 2406"/>
                <a:gd name="T52" fmla="*/ 2074 w 2412"/>
                <a:gd name="T53" fmla="*/ 910 h 2406"/>
                <a:gd name="T54" fmla="*/ 2018 w 2412"/>
                <a:gd name="T55" fmla="*/ 883 h 2406"/>
                <a:gd name="T56" fmla="*/ 1910 w 2412"/>
                <a:gd name="T57" fmla="*/ 815 h 2406"/>
                <a:gd name="T58" fmla="*/ 2081 w 2412"/>
                <a:gd name="T59" fmla="*/ 840 h 2406"/>
                <a:gd name="T60" fmla="*/ 1994 w 2412"/>
                <a:gd name="T61" fmla="*/ 808 h 2406"/>
                <a:gd name="T62" fmla="*/ 2031 w 2412"/>
                <a:gd name="T63" fmla="*/ 716 h 2406"/>
                <a:gd name="T64" fmla="*/ 2059 w 2412"/>
                <a:gd name="T65" fmla="*/ 689 h 2406"/>
                <a:gd name="T66" fmla="*/ 2049 w 2412"/>
                <a:gd name="T67" fmla="*/ 805 h 2406"/>
                <a:gd name="T68" fmla="*/ 2101 w 2412"/>
                <a:gd name="T69" fmla="*/ 781 h 2406"/>
                <a:gd name="T70" fmla="*/ 2122 w 2412"/>
                <a:gd name="T71" fmla="*/ 746 h 2406"/>
                <a:gd name="T72" fmla="*/ 2167 w 2412"/>
                <a:gd name="T73" fmla="*/ 753 h 2406"/>
                <a:gd name="T74" fmla="*/ 2266 w 2412"/>
                <a:gd name="T75" fmla="*/ 754 h 2406"/>
                <a:gd name="T76" fmla="*/ 2158 w 2412"/>
                <a:gd name="T77" fmla="*/ 848 h 2406"/>
                <a:gd name="T78" fmla="*/ 2151 w 2412"/>
                <a:gd name="T79" fmla="*/ 869 h 2406"/>
                <a:gd name="T80" fmla="*/ 2169 w 2412"/>
                <a:gd name="T81" fmla="*/ 822 h 2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2" h="2406">
                  <a:moveTo>
                    <a:pt x="1189" y="2363"/>
                  </a:moveTo>
                  <a:cubicBezTo>
                    <a:pt x="1161" y="2360"/>
                    <a:pt x="1134" y="2358"/>
                    <a:pt x="1106" y="2355"/>
                  </a:cubicBezTo>
                  <a:cubicBezTo>
                    <a:pt x="947" y="2340"/>
                    <a:pt x="797" y="2293"/>
                    <a:pt x="657" y="2217"/>
                  </a:cubicBezTo>
                  <a:cubicBezTo>
                    <a:pt x="577" y="2172"/>
                    <a:pt x="503" y="2119"/>
                    <a:pt x="435" y="2057"/>
                  </a:cubicBezTo>
                  <a:cubicBezTo>
                    <a:pt x="330" y="1963"/>
                    <a:pt x="245" y="1855"/>
                    <a:pt x="179" y="1731"/>
                  </a:cubicBezTo>
                  <a:cubicBezTo>
                    <a:pt x="118" y="1617"/>
                    <a:pt x="78" y="1496"/>
                    <a:pt x="57" y="1368"/>
                  </a:cubicBezTo>
                  <a:cubicBezTo>
                    <a:pt x="42" y="1274"/>
                    <a:pt x="40" y="1178"/>
                    <a:pt x="47" y="1083"/>
                  </a:cubicBezTo>
                  <a:cubicBezTo>
                    <a:pt x="55" y="975"/>
                    <a:pt x="79" y="869"/>
                    <a:pt x="118" y="767"/>
                  </a:cubicBezTo>
                  <a:cubicBezTo>
                    <a:pt x="171" y="631"/>
                    <a:pt x="245" y="507"/>
                    <a:pt x="343" y="398"/>
                  </a:cubicBezTo>
                  <a:cubicBezTo>
                    <a:pt x="473" y="254"/>
                    <a:pt x="629" y="146"/>
                    <a:pt x="811" y="78"/>
                  </a:cubicBezTo>
                  <a:cubicBezTo>
                    <a:pt x="904" y="43"/>
                    <a:pt x="1001" y="21"/>
                    <a:pt x="1099" y="11"/>
                  </a:cubicBezTo>
                  <a:cubicBezTo>
                    <a:pt x="1215" y="0"/>
                    <a:pt x="1329" y="4"/>
                    <a:pt x="1443" y="26"/>
                  </a:cubicBezTo>
                  <a:cubicBezTo>
                    <a:pt x="1633" y="62"/>
                    <a:pt x="1803" y="141"/>
                    <a:pt x="1955" y="262"/>
                  </a:cubicBezTo>
                  <a:cubicBezTo>
                    <a:pt x="2104" y="381"/>
                    <a:pt x="2217" y="528"/>
                    <a:pt x="2296" y="701"/>
                  </a:cubicBezTo>
                  <a:cubicBezTo>
                    <a:pt x="2348" y="816"/>
                    <a:pt x="2381" y="936"/>
                    <a:pt x="2393" y="1061"/>
                  </a:cubicBezTo>
                  <a:cubicBezTo>
                    <a:pt x="2412" y="1263"/>
                    <a:pt x="2385" y="1458"/>
                    <a:pt x="2304" y="1645"/>
                  </a:cubicBezTo>
                  <a:cubicBezTo>
                    <a:pt x="2259" y="1751"/>
                    <a:pt x="2199" y="1849"/>
                    <a:pt x="2124" y="1937"/>
                  </a:cubicBezTo>
                  <a:cubicBezTo>
                    <a:pt x="1994" y="2091"/>
                    <a:pt x="1836" y="2206"/>
                    <a:pt x="1649" y="2280"/>
                  </a:cubicBezTo>
                  <a:cubicBezTo>
                    <a:pt x="1532" y="2326"/>
                    <a:pt x="1410" y="2353"/>
                    <a:pt x="1284" y="2358"/>
                  </a:cubicBezTo>
                  <a:cubicBezTo>
                    <a:pt x="1275" y="2359"/>
                    <a:pt x="1266" y="2361"/>
                    <a:pt x="1257" y="2363"/>
                  </a:cubicBezTo>
                  <a:cubicBezTo>
                    <a:pt x="1234" y="2363"/>
                    <a:pt x="1212" y="2363"/>
                    <a:pt x="1189" y="2363"/>
                  </a:cubicBezTo>
                  <a:close/>
                  <a:moveTo>
                    <a:pt x="2266" y="754"/>
                  </a:moveTo>
                  <a:cubicBezTo>
                    <a:pt x="2129" y="397"/>
                    <a:pt x="1740" y="51"/>
                    <a:pt x="1218" y="52"/>
                  </a:cubicBezTo>
                  <a:cubicBezTo>
                    <a:pt x="699" y="52"/>
                    <a:pt x="246" y="408"/>
                    <a:pt x="121" y="919"/>
                  </a:cubicBezTo>
                  <a:cubicBezTo>
                    <a:pt x="0" y="1416"/>
                    <a:pt x="233" y="1979"/>
                    <a:pt x="768" y="2219"/>
                  </a:cubicBezTo>
                  <a:cubicBezTo>
                    <a:pt x="1188" y="2406"/>
                    <a:pt x="1766" y="2330"/>
                    <a:pt x="2125" y="1861"/>
                  </a:cubicBezTo>
                  <a:cubicBezTo>
                    <a:pt x="2244" y="1706"/>
                    <a:pt x="2315" y="1529"/>
                    <a:pt x="2341" y="1334"/>
                  </a:cubicBezTo>
                  <a:cubicBezTo>
                    <a:pt x="2367" y="1140"/>
                    <a:pt x="2345" y="952"/>
                    <a:pt x="2275" y="773"/>
                  </a:cubicBezTo>
                  <a:cubicBezTo>
                    <a:pt x="2261" y="788"/>
                    <a:pt x="2247" y="802"/>
                    <a:pt x="2233" y="816"/>
                  </a:cubicBezTo>
                  <a:cubicBezTo>
                    <a:pt x="2250" y="820"/>
                    <a:pt x="2260" y="827"/>
                    <a:pt x="2259" y="853"/>
                  </a:cubicBezTo>
                  <a:cubicBezTo>
                    <a:pt x="2258" y="874"/>
                    <a:pt x="2252" y="881"/>
                    <a:pt x="2236" y="887"/>
                  </a:cubicBezTo>
                  <a:cubicBezTo>
                    <a:pt x="2212" y="896"/>
                    <a:pt x="2187" y="904"/>
                    <a:pt x="2163" y="912"/>
                  </a:cubicBezTo>
                  <a:cubicBezTo>
                    <a:pt x="2155" y="945"/>
                    <a:pt x="2133" y="967"/>
                    <a:pt x="2098" y="942"/>
                  </a:cubicBezTo>
                  <a:cubicBezTo>
                    <a:pt x="2079" y="929"/>
                    <a:pt x="2054" y="925"/>
                    <a:pt x="2031" y="918"/>
                  </a:cubicBezTo>
                  <a:cubicBezTo>
                    <a:pt x="2027" y="917"/>
                    <a:pt x="2022" y="921"/>
                    <a:pt x="2017" y="922"/>
                  </a:cubicBezTo>
                  <a:cubicBezTo>
                    <a:pt x="2016" y="924"/>
                    <a:pt x="2014" y="927"/>
                    <a:pt x="2013" y="929"/>
                  </a:cubicBezTo>
                  <a:cubicBezTo>
                    <a:pt x="2019" y="932"/>
                    <a:pt x="2025" y="935"/>
                    <a:pt x="2030" y="939"/>
                  </a:cubicBezTo>
                  <a:cubicBezTo>
                    <a:pt x="2041" y="946"/>
                    <a:pt x="2044" y="955"/>
                    <a:pt x="2035" y="966"/>
                  </a:cubicBezTo>
                  <a:cubicBezTo>
                    <a:pt x="2026" y="975"/>
                    <a:pt x="2017" y="985"/>
                    <a:pt x="2003" y="974"/>
                  </a:cubicBezTo>
                  <a:cubicBezTo>
                    <a:pt x="1990" y="964"/>
                    <a:pt x="1980" y="968"/>
                    <a:pt x="1970" y="979"/>
                  </a:cubicBezTo>
                  <a:cubicBezTo>
                    <a:pt x="1966" y="984"/>
                    <a:pt x="1961" y="989"/>
                    <a:pt x="1957" y="994"/>
                  </a:cubicBezTo>
                  <a:cubicBezTo>
                    <a:pt x="1922" y="1036"/>
                    <a:pt x="1908" y="1040"/>
                    <a:pt x="1872" y="996"/>
                  </a:cubicBezTo>
                  <a:cubicBezTo>
                    <a:pt x="1859" y="980"/>
                    <a:pt x="1849" y="963"/>
                    <a:pt x="1837" y="947"/>
                  </a:cubicBezTo>
                  <a:cubicBezTo>
                    <a:pt x="1839" y="946"/>
                    <a:pt x="1841" y="944"/>
                    <a:pt x="1842" y="942"/>
                  </a:cubicBezTo>
                  <a:cubicBezTo>
                    <a:pt x="1857" y="948"/>
                    <a:pt x="1870" y="955"/>
                    <a:pt x="1885" y="960"/>
                  </a:cubicBezTo>
                  <a:cubicBezTo>
                    <a:pt x="1906" y="968"/>
                    <a:pt x="1912" y="946"/>
                    <a:pt x="1925" y="935"/>
                  </a:cubicBezTo>
                  <a:cubicBezTo>
                    <a:pt x="1911" y="928"/>
                    <a:pt x="1896" y="921"/>
                    <a:pt x="1881" y="918"/>
                  </a:cubicBezTo>
                  <a:cubicBezTo>
                    <a:pt x="1840" y="911"/>
                    <a:pt x="1832" y="893"/>
                    <a:pt x="1826" y="852"/>
                  </a:cubicBezTo>
                  <a:cubicBezTo>
                    <a:pt x="1825" y="844"/>
                    <a:pt x="1833" y="834"/>
                    <a:pt x="1837" y="826"/>
                  </a:cubicBezTo>
                  <a:cubicBezTo>
                    <a:pt x="1856" y="840"/>
                    <a:pt x="1870" y="853"/>
                    <a:pt x="1886" y="861"/>
                  </a:cubicBezTo>
                  <a:cubicBezTo>
                    <a:pt x="1914" y="874"/>
                    <a:pt x="1943" y="883"/>
                    <a:pt x="1971" y="894"/>
                  </a:cubicBezTo>
                  <a:cubicBezTo>
                    <a:pt x="1976" y="895"/>
                    <a:pt x="1983" y="896"/>
                    <a:pt x="1987" y="894"/>
                  </a:cubicBezTo>
                  <a:cubicBezTo>
                    <a:pt x="2003" y="885"/>
                    <a:pt x="2016" y="891"/>
                    <a:pt x="2030" y="897"/>
                  </a:cubicBezTo>
                  <a:cubicBezTo>
                    <a:pt x="2044" y="903"/>
                    <a:pt x="2059" y="906"/>
                    <a:pt x="2074" y="910"/>
                  </a:cubicBezTo>
                  <a:cubicBezTo>
                    <a:pt x="2075" y="907"/>
                    <a:pt x="2075" y="904"/>
                    <a:pt x="2076" y="901"/>
                  </a:cubicBezTo>
                  <a:cubicBezTo>
                    <a:pt x="2057" y="895"/>
                    <a:pt x="2037" y="883"/>
                    <a:pt x="2018" y="883"/>
                  </a:cubicBezTo>
                  <a:cubicBezTo>
                    <a:pt x="1970" y="884"/>
                    <a:pt x="1939" y="858"/>
                    <a:pt x="1911" y="825"/>
                  </a:cubicBezTo>
                  <a:cubicBezTo>
                    <a:pt x="1910" y="823"/>
                    <a:pt x="1910" y="820"/>
                    <a:pt x="1910" y="815"/>
                  </a:cubicBezTo>
                  <a:cubicBezTo>
                    <a:pt x="1964" y="828"/>
                    <a:pt x="2016" y="841"/>
                    <a:pt x="2070" y="855"/>
                  </a:cubicBezTo>
                  <a:cubicBezTo>
                    <a:pt x="2073" y="849"/>
                    <a:pt x="2078" y="844"/>
                    <a:pt x="2081" y="840"/>
                  </a:cubicBezTo>
                  <a:cubicBezTo>
                    <a:pt x="2064" y="833"/>
                    <a:pt x="2049" y="826"/>
                    <a:pt x="2032" y="818"/>
                  </a:cubicBezTo>
                  <a:cubicBezTo>
                    <a:pt x="2020" y="815"/>
                    <a:pt x="2007" y="811"/>
                    <a:pt x="1994" y="808"/>
                  </a:cubicBezTo>
                  <a:cubicBezTo>
                    <a:pt x="1998" y="794"/>
                    <a:pt x="2000" y="780"/>
                    <a:pt x="2006" y="767"/>
                  </a:cubicBezTo>
                  <a:cubicBezTo>
                    <a:pt x="2013" y="750"/>
                    <a:pt x="2022" y="733"/>
                    <a:pt x="2031" y="716"/>
                  </a:cubicBezTo>
                  <a:cubicBezTo>
                    <a:pt x="2034" y="709"/>
                    <a:pt x="2034" y="701"/>
                    <a:pt x="2039" y="696"/>
                  </a:cubicBezTo>
                  <a:cubicBezTo>
                    <a:pt x="2044" y="691"/>
                    <a:pt x="2053" y="688"/>
                    <a:pt x="2059" y="689"/>
                  </a:cubicBezTo>
                  <a:cubicBezTo>
                    <a:pt x="2063" y="689"/>
                    <a:pt x="2068" y="699"/>
                    <a:pt x="2069" y="705"/>
                  </a:cubicBezTo>
                  <a:cubicBezTo>
                    <a:pt x="2073" y="740"/>
                    <a:pt x="2072" y="774"/>
                    <a:pt x="2049" y="805"/>
                  </a:cubicBezTo>
                  <a:cubicBezTo>
                    <a:pt x="2064" y="807"/>
                    <a:pt x="2075" y="809"/>
                    <a:pt x="2077" y="791"/>
                  </a:cubicBezTo>
                  <a:cubicBezTo>
                    <a:pt x="2079" y="776"/>
                    <a:pt x="2089" y="775"/>
                    <a:pt x="2101" y="781"/>
                  </a:cubicBezTo>
                  <a:cubicBezTo>
                    <a:pt x="2104" y="783"/>
                    <a:pt x="2108" y="786"/>
                    <a:pt x="2112" y="789"/>
                  </a:cubicBezTo>
                  <a:cubicBezTo>
                    <a:pt x="2116" y="774"/>
                    <a:pt x="2118" y="760"/>
                    <a:pt x="2122" y="746"/>
                  </a:cubicBezTo>
                  <a:cubicBezTo>
                    <a:pt x="2125" y="737"/>
                    <a:pt x="2131" y="730"/>
                    <a:pt x="2143" y="738"/>
                  </a:cubicBezTo>
                  <a:cubicBezTo>
                    <a:pt x="2151" y="744"/>
                    <a:pt x="2159" y="748"/>
                    <a:pt x="2167" y="753"/>
                  </a:cubicBezTo>
                  <a:cubicBezTo>
                    <a:pt x="2185" y="764"/>
                    <a:pt x="2202" y="765"/>
                    <a:pt x="2222" y="759"/>
                  </a:cubicBezTo>
                  <a:cubicBezTo>
                    <a:pt x="2236" y="755"/>
                    <a:pt x="2250" y="756"/>
                    <a:pt x="2266" y="754"/>
                  </a:cubicBezTo>
                  <a:close/>
                  <a:moveTo>
                    <a:pt x="2140" y="834"/>
                  </a:moveTo>
                  <a:cubicBezTo>
                    <a:pt x="2148" y="840"/>
                    <a:pt x="2153" y="843"/>
                    <a:pt x="2158" y="848"/>
                  </a:cubicBezTo>
                  <a:cubicBezTo>
                    <a:pt x="2154" y="854"/>
                    <a:pt x="2151" y="859"/>
                    <a:pt x="2148" y="863"/>
                  </a:cubicBezTo>
                  <a:cubicBezTo>
                    <a:pt x="2149" y="865"/>
                    <a:pt x="2150" y="867"/>
                    <a:pt x="2151" y="869"/>
                  </a:cubicBezTo>
                  <a:cubicBezTo>
                    <a:pt x="2161" y="864"/>
                    <a:pt x="2176" y="861"/>
                    <a:pt x="2179" y="854"/>
                  </a:cubicBezTo>
                  <a:cubicBezTo>
                    <a:pt x="2182" y="846"/>
                    <a:pt x="2173" y="834"/>
                    <a:pt x="2169" y="822"/>
                  </a:cubicBezTo>
                  <a:cubicBezTo>
                    <a:pt x="2158" y="827"/>
                    <a:pt x="2150" y="830"/>
                    <a:pt x="2140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8"/>
            <p:cNvSpPr/>
            <p:nvPr/>
          </p:nvSpPr>
          <p:spPr bwMode="auto">
            <a:xfrm>
              <a:off x="10745561" y="1906587"/>
              <a:ext cx="3482975" cy="2900363"/>
            </a:xfrm>
            <a:custGeom>
              <a:avLst/>
              <a:gdLst>
                <a:gd name="T0" fmla="*/ 1103 w 1103"/>
                <a:gd name="T1" fmla="*/ 30 h 918"/>
                <a:gd name="T2" fmla="*/ 980 w 1103"/>
                <a:gd name="T3" fmla="*/ 112 h 918"/>
                <a:gd name="T4" fmla="*/ 922 w 1103"/>
                <a:gd name="T5" fmla="*/ 108 h 918"/>
                <a:gd name="T6" fmla="*/ 905 w 1103"/>
                <a:gd name="T7" fmla="*/ 117 h 918"/>
                <a:gd name="T8" fmla="*/ 888 w 1103"/>
                <a:gd name="T9" fmla="*/ 160 h 918"/>
                <a:gd name="T10" fmla="*/ 1030 w 1103"/>
                <a:gd name="T11" fmla="*/ 160 h 918"/>
                <a:gd name="T12" fmla="*/ 930 w 1103"/>
                <a:gd name="T13" fmla="*/ 244 h 918"/>
                <a:gd name="T14" fmla="*/ 849 w 1103"/>
                <a:gd name="T15" fmla="*/ 244 h 918"/>
                <a:gd name="T16" fmla="*/ 827 w 1103"/>
                <a:gd name="T17" fmla="*/ 297 h 918"/>
                <a:gd name="T18" fmla="*/ 943 w 1103"/>
                <a:gd name="T19" fmla="*/ 297 h 918"/>
                <a:gd name="T20" fmla="*/ 852 w 1103"/>
                <a:gd name="T21" fmla="*/ 372 h 918"/>
                <a:gd name="T22" fmla="*/ 830 w 1103"/>
                <a:gd name="T23" fmla="*/ 373 h 918"/>
                <a:gd name="T24" fmla="*/ 775 w 1103"/>
                <a:gd name="T25" fmla="*/ 424 h 918"/>
                <a:gd name="T26" fmla="*/ 862 w 1103"/>
                <a:gd name="T27" fmla="*/ 424 h 918"/>
                <a:gd name="T28" fmla="*/ 775 w 1103"/>
                <a:gd name="T29" fmla="*/ 501 h 918"/>
                <a:gd name="T30" fmla="*/ 720 w 1103"/>
                <a:gd name="T31" fmla="*/ 553 h 918"/>
                <a:gd name="T32" fmla="*/ 750 w 1103"/>
                <a:gd name="T33" fmla="*/ 553 h 918"/>
                <a:gd name="T34" fmla="*/ 780 w 1103"/>
                <a:gd name="T35" fmla="*/ 553 h 918"/>
                <a:gd name="T36" fmla="*/ 715 w 1103"/>
                <a:gd name="T37" fmla="*/ 620 h 918"/>
                <a:gd name="T38" fmla="*/ 695 w 1103"/>
                <a:gd name="T39" fmla="*/ 623 h 918"/>
                <a:gd name="T40" fmla="*/ 666 w 1103"/>
                <a:gd name="T41" fmla="*/ 701 h 918"/>
                <a:gd name="T42" fmla="*/ 682 w 1103"/>
                <a:gd name="T43" fmla="*/ 719 h 918"/>
                <a:gd name="T44" fmla="*/ 560 w 1103"/>
                <a:gd name="T45" fmla="*/ 918 h 918"/>
                <a:gd name="T46" fmla="*/ 430 w 1103"/>
                <a:gd name="T47" fmla="*/ 719 h 918"/>
                <a:gd name="T48" fmla="*/ 453 w 1103"/>
                <a:gd name="T49" fmla="*/ 676 h 918"/>
                <a:gd name="T50" fmla="*/ 416 w 1103"/>
                <a:gd name="T51" fmla="*/ 621 h 918"/>
                <a:gd name="T52" fmla="*/ 331 w 1103"/>
                <a:gd name="T53" fmla="*/ 553 h 918"/>
                <a:gd name="T54" fmla="*/ 393 w 1103"/>
                <a:gd name="T55" fmla="*/ 553 h 918"/>
                <a:gd name="T56" fmla="*/ 376 w 1103"/>
                <a:gd name="T57" fmla="*/ 508 h 918"/>
                <a:gd name="T58" fmla="*/ 360 w 1103"/>
                <a:gd name="T59" fmla="*/ 501 h 918"/>
                <a:gd name="T60" fmla="*/ 254 w 1103"/>
                <a:gd name="T61" fmla="*/ 430 h 918"/>
                <a:gd name="T62" fmla="*/ 342 w 1103"/>
                <a:gd name="T63" fmla="*/ 425 h 918"/>
                <a:gd name="T64" fmla="*/ 326 w 1103"/>
                <a:gd name="T65" fmla="*/ 386 h 918"/>
                <a:gd name="T66" fmla="*/ 309 w 1103"/>
                <a:gd name="T67" fmla="*/ 380 h 918"/>
                <a:gd name="T68" fmla="*/ 255 w 1103"/>
                <a:gd name="T69" fmla="*/ 376 h 918"/>
                <a:gd name="T70" fmla="*/ 174 w 1103"/>
                <a:gd name="T71" fmla="*/ 303 h 918"/>
                <a:gd name="T72" fmla="*/ 291 w 1103"/>
                <a:gd name="T73" fmla="*/ 303 h 918"/>
                <a:gd name="T74" fmla="*/ 266 w 1103"/>
                <a:gd name="T75" fmla="*/ 249 h 918"/>
                <a:gd name="T76" fmla="*/ 250 w 1103"/>
                <a:gd name="T77" fmla="*/ 245 h 918"/>
                <a:gd name="T78" fmla="*/ 190 w 1103"/>
                <a:gd name="T79" fmla="*/ 244 h 918"/>
                <a:gd name="T80" fmla="*/ 82 w 1103"/>
                <a:gd name="T81" fmla="*/ 165 h 918"/>
                <a:gd name="T82" fmla="*/ 225 w 1103"/>
                <a:gd name="T83" fmla="*/ 165 h 918"/>
                <a:gd name="T84" fmla="*/ 207 w 1103"/>
                <a:gd name="T85" fmla="*/ 120 h 918"/>
                <a:gd name="T86" fmla="*/ 185 w 1103"/>
                <a:gd name="T87" fmla="*/ 112 h 918"/>
                <a:gd name="T88" fmla="*/ 88 w 1103"/>
                <a:gd name="T89" fmla="*/ 106 h 918"/>
                <a:gd name="T90" fmla="*/ 0 w 1103"/>
                <a:gd name="T91" fmla="*/ 38 h 918"/>
                <a:gd name="T92" fmla="*/ 109 w 1103"/>
                <a:gd name="T93" fmla="*/ 34 h 918"/>
                <a:gd name="T94" fmla="*/ 291 w 1103"/>
                <a:gd name="T95" fmla="*/ 29 h 918"/>
                <a:gd name="T96" fmla="*/ 419 w 1103"/>
                <a:gd name="T97" fmla="*/ 112 h 918"/>
                <a:gd name="T98" fmla="*/ 450 w 1103"/>
                <a:gd name="T99" fmla="*/ 168 h 918"/>
                <a:gd name="T100" fmla="*/ 480 w 1103"/>
                <a:gd name="T101" fmla="*/ 64 h 918"/>
                <a:gd name="T102" fmla="*/ 553 w 1103"/>
                <a:gd name="T103" fmla="*/ 4 h 918"/>
                <a:gd name="T104" fmla="*/ 701 w 1103"/>
                <a:gd name="T105" fmla="*/ 46 h 918"/>
                <a:gd name="T106" fmla="*/ 612 w 1103"/>
                <a:gd name="T107" fmla="*/ 79 h 918"/>
                <a:gd name="T108" fmla="*/ 655 w 1103"/>
                <a:gd name="T109" fmla="*/ 182 h 918"/>
                <a:gd name="T110" fmla="*/ 691 w 1103"/>
                <a:gd name="T111" fmla="*/ 113 h 918"/>
                <a:gd name="T112" fmla="*/ 784 w 1103"/>
                <a:gd name="T113" fmla="*/ 32 h 918"/>
                <a:gd name="T114" fmla="*/ 802 w 1103"/>
                <a:gd name="T115" fmla="*/ 29 h 918"/>
                <a:gd name="T116" fmla="*/ 1092 w 1103"/>
                <a:gd name="T117" fmla="*/ 29 h 918"/>
                <a:gd name="T118" fmla="*/ 1103 w 1103"/>
                <a:gd name="T119" fmla="*/ 3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3" h="918">
                  <a:moveTo>
                    <a:pt x="1103" y="30"/>
                  </a:moveTo>
                  <a:cubicBezTo>
                    <a:pt x="1085" y="84"/>
                    <a:pt x="1044" y="111"/>
                    <a:pt x="980" y="112"/>
                  </a:cubicBezTo>
                  <a:cubicBezTo>
                    <a:pt x="961" y="112"/>
                    <a:pt x="941" y="108"/>
                    <a:pt x="922" y="108"/>
                  </a:cubicBezTo>
                  <a:cubicBezTo>
                    <a:pt x="916" y="108"/>
                    <a:pt x="907" y="112"/>
                    <a:pt x="905" y="117"/>
                  </a:cubicBezTo>
                  <a:cubicBezTo>
                    <a:pt x="898" y="130"/>
                    <a:pt x="894" y="144"/>
                    <a:pt x="888" y="160"/>
                  </a:cubicBezTo>
                  <a:cubicBezTo>
                    <a:pt x="936" y="160"/>
                    <a:pt x="983" y="160"/>
                    <a:pt x="1030" y="160"/>
                  </a:cubicBezTo>
                  <a:cubicBezTo>
                    <a:pt x="1024" y="205"/>
                    <a:pt x="980" y="242"/>
                    <a:pt x="930" y="244"/>
                  </a:cubicBezTo>
                  <a:cubicBezTo>
                    <a:pt x="904" y="245"/>
                    <a:pt x="878" y="244"/>
                    <a:pt x="849" y="244"/>
                  </a:cubicBezTo>
                  <a:cubicBezTo>
                    <a:pt x="843" y="258"/>
                    <a:pt x="836" y="275"/>
                    <a:pt x="827" y="297"/>
                  </a:cubicBezTo>
                  <a:cubicBezTo>
                    <a:pt x="868" y="297"/>
                    <a:pt x="905" y="297"/>
                    <a:pt x="943" y="297"/>
                  </a:cubicBezTo>
                  <a:cubicBezTo>
                    <a:pt x="929" y="339"/>
                    <a:pt x="891" y="369"/>
                    <a:pt x="852" y="372"/>
                  </a:cubicBezTo>
                  <a:cubicBezTo>
                    <a:pt x="844" y="373"/>
                    <a:pt x="837" y="373"/>
                    <a:pt x="830" y="373"/>
                  </a:cubicBezTo>
                  <a:cubicBezTo>
                    <a:pt x="787" y="375"/>
                    <a:pt x="783" y="378"/>
                    <a:pt x="775" y="424"/>
                  </a:cubicBezTo>
                  <a:cubicBezTo>
                    <a:pt x="804" y="424"/>
                    <a:pt x="833" y="424"/>
                    <a:pt x="862" y="424"/>
                  </a:cubicBezTo>
                  <a:cubicBezTo>
                    <a:pt x="852" y="474"/>
                    <a:pt x="823" y="499"/>
                    <a:pt x="775" y="501"/>
                  </a:cubicBezTo>
                  <a:cubicBezTo>
                    <a:pt x="731" y="502"/>
                    <a:pt x="729" y="504"/>
                    <a:pt x="720" y="553"/>
                  </a:cubicBezTo>
                  <a:cubicBezTo>
                    <a:pt x="731" y="553"/>
                    <a:pt x="740" y="553"/>
                    <a:pt x="750" y="553"/>
                  </a:cubicBezTo>
                  <a:cubicBezTo>
                    <a:pt x="760" y="553"/>
                    <a:pt x="770" y="553"/>
                    <a:pt x="780" y="553"/>
                  </a:cubicBezTo>
                  <a:cubicBezTo>
                    <a:pt x="775" y="588"/>
                    <a:pt x="747" y="616"/>
                    <a:pt x="715" y="620"/>
                  </a:cubicBezTo>
                  <a:cubicBezTo>
                    <a:pt x="708" y="621"/>
                    <a:pt x="702" y="623"/>
                    <a:pt x="695" y="623"/>
                  </a:cubicBezTo>
                  <a:cubicBezTo>
                    <a:pt x="653" y="620"/>
                    <a:pt x="642" y="674"/>
                    <a:pt x="666" y="701"/>
                  </a:cubicBezTo>
                  <a:cubicBezTo>
                    <a:pt x="671" y="707"/>
                    <a:pt x="677" y="713"/>
                    <a:pt x="682" y="719"/>
                  </a:cubicBezTo>
                  <a:cubicBezTo>
                    <a:pt x="642" y="784"/>
                    <a:pt x="602" y="850"/>
                    <a:pt x="560" y="918"/>
                  </a:cubicBezTo>
                  <a:cubicBezTo>
                    <a:pt x="515" y="849"/>
                    <a:pt x="471" y="783"/>
                    <a:pt x="430" y="719"/>
                  </a:cubicBezTo>
                  <a:cubicBezTo>
                    <a:pt x="438" y="704"/>
                    <a:pt x="449" y="690"/>
                    <a:pt x="453" y="676"/>
                  </a:cubicBezTo>
                  <a:cubicBezTo>
                    <a:pt x="462" y="644"/>
                    <a:pt x="449" y="624"/>
                    <a:pt x="416" y="621"/>
                  </a:cubicBezTo>
                  <a:cubicBezTo>
                    <a:pt x="374" y="616"/>
                    <a:pt x="347" y="594"/>
                    <a:pt x="331" y="553"/>
                  </a:cubicBezTo>
                  <a:cubicBezTo>
                    <a:pt x="352" y="553"/>
                    <a:pt x="371" y="553"/>
                    <a:pt x="393" y="553"/>
                  </a:cubicBezTo>
                  <a:cubicBezTo>
                    <a:pt x="387" y="536"/>
                    <a:pt x="382" y="521"/>
                    <a:pt x="376" y="508"/>
                  </a:cubicBezTo>
                  <a:cubicBezTo>
                    <a:pt x="374" y="504"/>
                    <a:pt x="365" y="500"/>
                    <a:pt x="360" y="501"/>
                  </a:cubicBezTo>
                  <a:cubicBezTo>
                    <a:pt x="306" y="506"/>
                    <a:pt x="276" y="476"/>
                    <a:pt x="254" y="430"/>
                  </a:cubicBezTo>
                  <a:cubicBezTo>
                    <a:pt x="283" y="428"/>
                    <a:pt x="311" y="426"/>
                    <a:pt x="342" y="425"/>
                  </a:cubicBezTo>
                  <a:cubicBezTo>
                    <a:pt x="336" y="410"/>
                    <a:pt x="332" y="397"/>
                    <a:pt x="326" y="386"/>
                  </a:cubicBezTo>
                  <a:cubicBezTo>
                    <a:pt x="324" y="382"/>
                    <a:pt x="315" y="381"/>
                    <a:pt x="309" y="380"/>
                  </a:cubicBezTo>
                  <a:cubicBezTo>
                    <a:pt x="291" y="378"/>
                    <a:pt x="273" y="378"/>
                    <a:pt x="255" y="376"/>
                  </a:cubicBezTo>
                  <a:cubicBezTo>
                    <a:pt x="214" y="371"/>
                    <a:pt x="193" y="342"/>
                    <a:pt x="174" y="303"/>
                  </a:cubicBezTo>
                  <a:cubicBezTo>
                    <a:pt x="213" y="303"/>
                    <a:pt x="249" y="303"/>
                    <a:pt x="291" y="303"/>
                  </a:cubicBezTo>
                  <a:cubicBezTo>
                    <a:pt x="281" y="281"/>
                    <a:pt x="274" y="265"/>
                    <a:pt x="266" y="249"/>
                  </a:cubicBezTo>
                  <a:cubicBezTo>
                    <a:pt x="264" y="246"/>
                    <a:pt x="255" y="245"/>
                    <a:pt x="250" y="245"/>
                  </a:cubicBezTo>
                  <a:cubicBezTo>
                    <a:pt x="230" y="244"/>
                    <a:pt x="210" y="245"/>
                    <a:pt x="190" y="244"/>
                  </a:cubicBezTo>
                  <a:cubicBezTo>
                    <a:pt x="137" y="243"/>
                    <a:pt x="103" y="218"/>
                    <a:pt x="82" y="165"/>
                  </a:cubicBezTo>
                  <a:cubicBezTo>
                    <a:pt x="129" y="165"/>
                    <a:pt x="175" y="165"/>
                    <a:pt x="225" y="165"/>
                  </a:cubicBezTo>
                  <a:cubicBezTo>
                    <a:pt x="218" y="148"/>
                    <a:pt x="215" y="133"/>
                    <a:pt x="207" y="120"/>
                  </a:cubicBezTo>
                  <a:cubicBezTo>
                    <a:pt x="204" y="115"/>
                    <a:pt x="193" y="113"/>
                    <a:pt x="185" y="112"/>
                  </a:cubicBezTo>
                  <a:cubicBezTo>
                    <a:pt x="153" y="110"/>
                    <a:pt x="120" y="109"/>
                    <a:pt x="88" y="106"/>
                  </a:cubicBezTo>
                  <a:cubicBezTo>
                    <a:pt x="46" y="102"/>
                    <a:pt x="21" y="74"/>
                    <a:pt x="0" y="38"/>
                  </a:cubicBezTo>
                  <a:cubicBezTo>
                    <a:pt x="38" y="37"/>
                    <a:pt x="74" y="35"/>
                    <a:pt x="109" y="34"/>
                  </a:cubicBezTo>
                  <a:cubicBezTo>
                    <a:pt x="170" y="32"/>
                    <a:pt x="230" y="30"/>
                    <a:pt x="291" y="29"/>
                  </a:cubicBezTo>
                  <a:cubicBezTo>
                    <a:pt x="352" y="28"/>
                    <a:pt x="395" y="56"/>
                    <a:pt x="419" y="112"/>
                  </a:cubicBezTo>
                  <a:cubicBezTo>
                    <a:pt x="428" y="131"/>
                    <a:pt x="437" y="150"/>
                    <a:pt x="450" y="168"/>
                  </a:cubicBezTo>
                  <a:cubicBezTo>
                    <a:pt x="460" y="133"/>
                    <a:pt x="471" y="99"/>
                    <a:pt x="480" y="64"/>
                  </a:cubicBezTo>
                  <a:cubicBezTo>
                    <a:pt x="493" y="20"/>
                    <a:pt x="508" y="7"/>
                    <a:pt x="553" y="4"/>
                  </a:cubicBezTo>
                  <a:cubicBezTo>
                    <a:pt x="606" y="0"/>
                    <a:pt x="655" y="12"/>
                    <a:pt x="701" y="46"/>
                  </a:cubicBezTo>
                  <a:cubicBezTo>
                    <a:pt x="671" y="58"/>
                    <a:pt x="642" y="68"/>
                    <a:pt x="612" y="79"/>
                  </a:cubicBezTo>
                  <a:cubicBezTo>
                    <a:pt x="626" y="113"/>
                    <a:pt x="640" y="146"/>
                    <a:pt x="655" y="182"/>
                  </a:cubicBezTo>
                  <a:cubicBezTo>
                    <a:pt x="668" y="157"/>
                    <a:pt x="679" y="135"/>
                    <a:pt x="691" y="113"/>
                  </a:cubicBezTo>
                  <a:cubicBezTo>
                    <a:pt x="713" y="75"/>
                    <a:pt x="740" y="43"/>
                    <a:pt x="784" y="32"/>
                  </a:cubicBezTo>
                  <a:cubicBezTo>
                    <a:pt x="790" y="31"/>
                    <a:pt x="796" y="29"/>
                    <a:pt x="802" y="29"/>
                  </a:cubicBezTo>
                  <a:cubicBezTo>
                    <a:pt x="899" y="29"/>
                    <a:pt x="995" y="29"/>
                    <a:pt x="1092" y="29"/>
                  </a:cubicBezTo>
                  <a:cubicBezTo>
                    <a:pt x="1095" y="29"/>
                    <a:pt x="1098" y="30"/>
                    <a:pt x="110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9"/>
            <p:cNvSpPr/>
            <p:nvPr/>
          </p:nvSpPr>
          <p:spPr bwMode="auto">
            <a:xfrm>
              <a:off x="10196286" y="627062"/>
              <a:ext cx="4621213" cy="3867150"/>
            </a:xfrm>
            <a:custGeom>
              <a:avLst/>
              <a:gdLst>
                <a:gd name="T0" fmla="*/ 1144 w 1463"/>
                <a:gd name="T1" fmla="*/ 1224 h 1224"/>
                <a:gd name="T2" fmla="*/ 1130 w 1463"/>
                <a:gd name="T3" fmla="*/ 1207 h 1224"/>
                <a:gd name="T4" fmla="*/ 1352 w 1463"/>
                <a:gd name="T5" fmla="*/ 646 h 1224"/>
                <a:gd name="T6" fmla="*/ 1129 w 1463"/>
                <a:gd name="T7" fmla="*/ 238 h 1224"/>
                <a:gd name="T8" fmla="*/ 275 w 1463"/>
                <a:gd name="T9" fmla="*/ 290 h 1224"/>
                <a:gd name="T10" fmla="*/ 104 w 1463"/>
                <a:gd name="T11" fmla="*/ 760 h 1224"/>
                <a:gd name="T12" fmla="*/ 331 w 1463"/>
                <a:gd name="T13" fmla="*/ 1206 h 1224"/>
                <a:gd name="T14" fmla="*/ 316 w 1463"/>
                <a:gd name="T15" fmla="*/ 1223 h 1224"/>
                <a:gd name="T16" fmla="*/ 233 w 1463"/>
                <a:gd name="T17" fmla="*/ 301 h 1224"/>
                <a:gd name="T18" fmla="*/ 1177 w 1463"/>
                <a:gd name="T19" fmla="*/ 248 h 1224"/>
                <a:gd name="T20" fmla="*/ 1144 w 1463"/>
                <a:gd name="T21" fmla="*/ 122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3" h="1224">
                  <a:moveTo>
                    <a:pt x="1144" y="1224"/>
                  </a:moveTo>
                  <a:cubicBezTo>
                    <a:pt x="1139" y="1218"/>
                    <a:pt x="1135" y="1213"/>
                    <a:pt x="1130" y="1207"/>
                  </a:cubicBezTo>
                  <a:cubicBezTo>
                    <a:pt x="1297" y="1057"/>
                    <a:pt x="1378" y="871"/>
                    <a:pt x="1352" y="646"/>
                  </a:cubicBezTo>
                  <a:cubicBezTo>
                    <a:pt x="1334" y="481"/>
                    <a:pt x="1258" y="343"/>
                    <a:pt x="1129" y="238"/>
                  </a:cubicBezTo>
                  <a:cubicBezTo>
                    <a:pt x="864" y="20"/>
                    <a:pt x="494" y="58"/>
                    <a:pt x="275" y="290"/>
                  </a:cubicBezTo>
                  <a:cubicBezTo>
                    <a:pt x="152" y="422"/>
                    <a:pt x="93" y="579"/>
                    <a:pt x="104" y="760"/>
                  </a:cubicBezTo>
                  <a:cubicBezTo>
                    <a:pt x="115" y="940"/>
                    <a:pt x="194" y="1088"/>
                    <a:pt x="331" y="1206"/>
                  </a:cubicBezTo>
                  <a:cubicBezTo>
                    <a:pt x="326" y="1212"/>
                    <a:pt x="321" y="1218"/>
                    <a:pt x="316" y="1223"/>
                  </a:cubicBezTo>
                  <a:cubicBezTo>
                    <a:pt x="32" y="988"/>
                    <a:pt x="0" y="575"/>
                    <a:pt x="233" y="301"/>
                  </a:cubicBezTo>
                  <a:cubicBezTo>
                    <a:pt x="491" y="0"/>
                    <a:pt x="922" y="5"/>
                    <a:pt x="1177" y="248"/>
                  </a:cubicBezTo>
                  <a:cubicBezTo>
                    <a:pt x="1463" y="521"/>
                    <a:pt x="1447" y="970"/>
                    <a:pt x="1144" y="1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80"/>
            <p:cNvSpPr/>
            <p:nvPr/>
          </p:nvSpPr>
          <p:spPr bwMode="auto">
            <a:xfrm>
              <a:off x="9645424" y="914400"/>
              <a:ext cx="998538" cy="1724025"/>
            </a:xfrm>
            <a:custGeom>
              <a:avLst/>
              <a:gdLst>
                <a:gd name="T0" fmla="*/ 99 w 316"/>
                <a:gd name="T1" fmla="*/ 206 h 546"/>
                <a:gd name="T2" fmla="*/ 99 w 316"/>
                <a:gd name="T3" fmla="*/ 151 h 546"/>
                <a:gd name="T4" fmla="*/ 90 w 316"/>
                <a:gd name="T5" fmla="*/ 134 h 546"/>
                <a:gd name="T6" fmla="*/ 64 w 316"/>
                <a:gd name="T7" fmla="*/ 104 h 546"/>
                <a:gd name="T8" fmla="*/ 69 w 316"/>
                <a:gd name="T9" fmla="*/ 62 h 546"/>
                <a:gd name="T10" fmla="*/ 81 w 316"/>
                <a:gd name="T11" fmla="*/ 54 h 546"/>
                <a:gd name="T12" fmla="*/ 102 w 316"/>
                <a:gd name="T13" fmla="*/ 20 h 546"/>
                <a:gd name="T14" fmla="*/ 112 w 316"/>
                <a:gd name="T15" fmla="*/ 0 h 546"/>
                <a:gd name="T16" fmla="*/ 132 w 316"/>
                <a:gd name="T17" fmla="*/ 17 h 546"/>
                <a:gd name="T18" fmla="*/ 133 w 316"/>
                <a:gd name="T19" fmla="*/ 48 h 546"/>
                <a:gd name="T20" fmla="*/ 149 w 316"/>
                <a:gd name="T21" fmla="*/ 100 h 546"/>
                <a:gd name="T22" fmla="*/ 144 w 316"/>
                <a:gd name="T23" fmla="*/ 76 h 546"/>
                <a:gd name="T24" fmla="*/ 149 w 316"/>
                <a:gd name="T25" fmla="*/ 44 h 546"/>
                <a:gd name="T26" fmla="*/ 193 w 316"/>
                <a:gd name="T27" fmla="*/ 23 h 546"/>
                <a:gd name="T28" fmla="*/ 207 w 316"/>
                <a:gd name="T29" fmla="*/ 46 h 546"/>
                <a:gd name="T30" fmla="*/ 221 w 316"/>
                <a:gd name="T31" fmla="*/ 70 h 546"/>
                <a:gd name="T32" fmla="*/ 281 w 316"/>
                <a:gd name="T33" fmla="*/ 109 h 546"/>
                <a:gd name="T34" fmla="*/ 315 w 316"/>
                <a:gd name="T35" fmla="*/ 176 h 546"/>
                <a:gd name="T36" fmla="*/ 308 w 316"/>
                <a:gd name="T37" fmla="*/ 190 h 546"/>
                <a:gd name="T38" fmla="*/ 293 w 316"/>
                <a:gd name="T39" fmla="*/ 186 h 546"/>
                <a:gd name="T40" fmla="*/ 193 w 316"/>
                <a:gd name="T41" fmla="*/ 122 h 546"/>
                <a:gd name="T42" fmla="*/ 224 w 316"/>
                <a:gd name="T43" fmla="*/ 182 h 546"/>
                <a:gd name="T44" fmla="*/ 201 w 316"/>
                <a:gd name="T45" fmla="*/ 221 h 546"/>
                <a:gd name="T46" fmla="*/ 188 w 316"/>
                <a:gd name="T47" fmla="*/ 215 h 546"/>
                <a:gd name="T48" fmla="*/ 122 w 316"/>
                <a:gd name="T49" fmla="*/ 165 h 546"/>
                <a:gd name="T50" fmla="*/ 132 w 316"/>
                <a:gd name="T51" fmla="*/ 211 h 546"/>
                <a:gd name="T52" fmla="*/ 178 w 316"/>
                <a:gd name="T53" fmla="*/ 295 h 546"/>
                <a:gd name="T54" fmla="*/ 199 w 316"/>
                <a:gd name="T55" fmla="*/ 345 h 546"/>
                <a:gd name="T56" fmla="*/ 192 w 316"/>
                <a:gd name="T57" fmla="*/ 363 h 546"/>
                <a:gd name="T58" fmla="*/ 179 w 316"/>
                <a:gd name="T59" fmla="*/ 352 h 546"/>
                <a:gd name="T60" fmla="*/ 150 w 316"/>
                <a:gd name="T61" fmla="*/ 317 h 546"/>
                <a:gd name="T62" fmla="*/ 145 w 316"/>
                <a:gd name="T63" fmla="*/ 319 h 546"/>
                <a:gd name="T64" fmla="*/ 140 w 316"/>
                <a:gd name="T65" fmla="*/ 362 h 546"/>
                <a:gd name="T66" fmla="*/ 108 w 316"/>
                <a:gd name="T67" fmla="*/ 393 h 546"/>
                <a:gd name="T68" fmla="*/ 192 w 316"/>
                <a:gd name="T69" fmla="*/ 502 h 546"/>
                <a:gd name="T70" fmla="*/ 201 w 316"/>
                <a:gd name="T71" fmla="*/ 525 h 546"/>
                <a:gd name="T72" fmla="*/ 178 w 316"/>
                <a:gd name="T73" fmla="*/ 539 h 546"/>
                <a:gd name="T74" fmla="*/ 117 w 316"/>
                <a:gd name="T75" fmla="*/ 491 h 546"/>
                <a:gd name="T76" fmla="*/ 72 w 316"/>
                <a:gd name="T77" fmla="*/ 376 h 546"/>
                <a:gd name="T78" fmla="*/ 64 w 316"/>
                <a:gd name="T79" fmla="*/ 350 h 546"/>
                <a:gd name="T80" fmla="*/ 91 w 316"/>
                <a:gd name="T81" fmla="*/ 365 h 546"/>
                <a:gd name="T82" fmla="*/ 74 w 316"/>
                <a:gd name="T83" fmla="*/ 261 h 546"/>
                <a:gd name="T84" fmla="*/ 59 w 316"/>
                <a:gd name="T85" fmla="*/ 289 h 546"/>
                <a:gd name="T86" fmla="*/ 46 w 316"/>
                <a:gd name="T87" fmla="*/ 295 h 546"/>
                <a:gd name="T88" fmla="*/ 41 w 316"/>
                <a:gd name="T89" fmla="*/ 282 h 546"/>
                <a:gd name="T90" fmla="*/ 9 w 316"/>
                <a:gd name="T91" fmla="*/ 207 h 546"/>
                <a:gd name="T92" fmla="*/ 1 w 316"/>
                <a:gd name="T93" fmla="*/ 189 h 546"/>
                <a:gd name="T94" fmla="*/ 15 w 316"/>
                <a:gd name="T95" fmla="*/ 176 h 546"/>
                <a:gd name="T96" fmla="*/ 41 w 316"/>
                <a:gd name="T97" fmla="*/ 172 h 546"/>
                <a:gd name="T98" fmla="*/ 70 w 316"/>
                <a:gd name="T99" fmla="*/ 170 h 546"/>
                <a:gd name="T100" fmla="*/ 99 w 316"/>
                <a:gd name="T101" fmla="*/ 20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6" h="546">
                  <a:moveTo>
                    <a:pt x="99" y="206"/>
                  </a:moveTo>
                  <a:cubicBezTo>
                    <a:pt x="99" y="187"/>
                    <a:pt x="100" y="169"/>
                    <a:pt x="99" y="151"/>
                  </a:cubicBezTo>
                  <a:cubicBezTo>
                    <a:pt x="98" y="145"/>
                    <a:pt x="94" y="139"/>
                    <a:pt x="90" y="134"/>
                  </a:cubicBezTo>
                  <a:cubicBezTo>
                    <a:pt x="82" y="124"/>
                    <a:pt x="72" y="115"/>
                    <a:pt x="64" y="104"/>
                  </a:cubicBezTo>
                  <a:cubicBezTo>
                    <a:pt x="48" y="86"/>
                    <a:pt x="50" y="76"/>
                    <a:pt x="69" y="62"/>
                  </a:cubicBezTo>
                  <a:cubicBezTo>
                    <a:pt x="73" y="59"/>
                    <a:pt x="77" y="56"/>
                    <a:pt x="81" y="54"/>
                  </a:cubicBezTo>
                  <a:cubicBezTo>
                    <a:pt x="98" y="49"/>
                    <a:pt x="102" y="37"/>
                    <a:pt x="102" y="20"/>
                  </a:cubicBezTo>
                  <a:cubicBezTo>
                    <a:pt x="102" y="14"/>
                    <a:pt x="108" y="7"/>
                    <a:pt x="112" y="0"/>
                  </a:cubicBezTo>
                  <a:cubicBezTo>
                    <a:pt x="119" y="5"/>
                    <a:pt x="129" y="10"/>
                    <a:pt x="132" y="17"/>
                  </a:cubicBezTo>
                  <a:cubicBezTo>
                    <a:pt x="136" y="26"/>
                    <a:pt x="133" y="38"/>
                    <a:pt x="133" y="48"/>
                  </a:cubicBezTo>
                  <a:cubicBezTo>
                    <a:pt x="132" y="65"/>
                    <a:pt x="125" y="84"/>
                    <a:pt x="149" y="100"/>
                  </a:cubicBezTo>
                  <a:cubicBezTo>
                    <a:pt x="147" y="89"/>
                    <a:pt x="147" y="82"/>
                    <a:pt x="144" y="76"/>
                  </a:cubicBezTo>
                  <a:cubicBezTo>
                    <a:pt x="136" y="64"/>
                    <a:pt x="140" y="53"/>
                    <a:pt x="149" y="44"/>
                  </a:cubicBezTo>
                  <a:cubicBezTo>
                    <a:pt x="162" y="33"/>
                    <a:pt x="174" y="17"/>
                    <a:pt x="193" y="23"/>
                  </a:cubicBezTo>
                  <a:cubicBezTo>
                    <a:pt x="200" y="25"/>
                    <a:pt x="203" y="38"/>
                    <a:pt x="207" y="46"/>
                  </a:cubicBezTo>
                  <a:cubicBezTo>
                    <a:pt x="212" y="54"/>
                    <a:pt x="214" y="65"/>
                    <a:pt x="221" y="70"/>
                  </a:cubicBezTo>
                  <a:cubicBezTo>
                    <a:pt x="240" y="84"/>
                    <a:pt x="261" y="96"/>
                    <a:pt x="281" y="109"/>
                  </a:cubicBezTo>
                  <a:cubicBezTo>
                    <a:pt x="306" y="124"/>
                    <a:pt x="311" y="150"/>
                    <a:pt x="315" y="176"/>
                  </a:cubicBezTo>
                  <a:cubicBezTo>
                    <a:pt x="316" y="180"/>
                    <a:pt x="312" y="188"/>
                    <a:pt x="308" y="190"/>
                  </a:cubicBezTo>
                  <a:cubicBezTo>
                    <a:pt x="304" y="192"/>
                    <a:pt x="297" y="189"/>
                    <a:pt x="293" y="186"/>
                  </a:cubicBezTo>
                  <a:cubicBezTo>
                    <a:pt x="260" y="166"/>
                    <a:pt x="227" y="144"/>
                    <a:pt x="193" y="122"/>
                  </a:cubicBezTo>
                  <a:cubicBezTo>
                    <a:pt x="204" y="143"/>
                    <a:pt x="215" y="162"/>
                    <a:pt x="224" y="182"/>
                  </a:cubicBezTo>
                  <a:cubicBezTo>
                    <a:pt x="233" y="202"/>
                    <a:pt x="222" y="219"/>
                    <a:pt x="201" y="221"/>
                  </a:cubicBezTo>
                  <a:cubicBezTo>
                    <a:pt x="196" y="221"/>
                    <a:pt x="189" y="218"/>
                    <a:pt x="188" y="215"/>
                  </a:cubicBezTo>
                  <a:cubicBezTo>
                    <a:pt x="177" y="185"/>
                    <a:pt x="149" y="178"/>
                    <a:pt x="122" y="165"/>
                  </a:cubicBezTo>
                  <a:cubicBezTo>
                    <a:pt x="125" y="180"/>
                    <a:pt x="130" y="195"/>
                    <a:pt x="132" y="211"/>
                  </a:cubicBezTo>
                  <a:cubicBezTo>
                    <a:pt x="137" y="245"/>
                    <a:pt x="153" y="271"/>
                    <a:pt x="178" y="295"/>
                  </a:cubicBezTo>
                  <a:cubicBezTo>
                    <a:pt x="190" y="308"/>
                    <a:pt x="194" y="328"/>
                    <a:pt x="199" y="345"/>
                  </a:cubicBezTo>
                  <a:cubicBezTo>
                    <a:pt x="201" y="350"/>
                    <a:pt x="195" y="357"/>
                    <a:pt x="192" y="363"/>
                  </a:cubicBezTo>
                  <a:cubicBezTo>
                    <a:pt x="187" y="360"/>
                    <a:pt x="182" y="357"/>
                    <a:pt x="179" y="352"/>
                  </a:cubicBezTo>
                  <a:cubicBezTo>
                    <a:pt x="169" y="341"/>
                    <a:pt x="160" y="329"/>
                    <a:pt x="150" y="317"/>
                  </a:cubicBezTo>
                  <a:cubicBezTo>
                    <a:pt x="149" y="318"/>
                    <a:pt x="147" y="318"/>
                    <a:pt x="145" y="319"/>
                  </a:cubicBezTo>
                  <a:cubicBezTo>
                    <a:pt x="144" y="333"/>
                    <a:pt x="146" y="350"/>
                    <a:pt x="140" y="362"/>
                  </a:cubicBezTo>
                  <a:cubicBezTo>
                    <a:pt x="134" y="374"/>
                    <a:pt x="120" y="382"/>
                    <a:pt x="108" y="393"/>
                  </a:cubicBezTo>
                  <a:cubicBezTo>
                    <a:pt x="134" y="426"/>
                    <a:pt x="163" y="464"/>
                    <a:pt x="192" y="502"/>
                  </a:cubicBezTo>
                  <a:cubicBezTo>
                    <a:pt x="197" y="508"/>
                    <a:pt x="204" y="520"/>
                    <a:pt x="201" y="525"/>
                  </a:cubicBezTo>
                  <a:cubicBezTo>
                    <a:pt x="198" y="532"/>
                    <a:pt x="187" y="537"/>
                    <a:pt x="178" y="539"/>
                  </a:cubicBezTo>
                  <a:cubicBezTo>
                    <a:pt x="147" y="546"/>
                    <a:pt x="130" y="530"/>
                    <a:pt x="117" y="491"/>
                  </a:cubicBezTo>
                  <a:cubicBezTo>
                    <a:pt x="103" y="452"/>
                    <a:pt x="87" y="415"/>
                    <a:pt x="72" y="376"/>
                  </a:cubicBezTo>
                  <a:cubicBezTo>
                    <a:pt x="69" y="370"/>
                    <a:pt x="68" y="363"/>
                    <a:pt x="64" y="350"/>
                  </a:cubicBezTo>
                  <a:cubicBezTo>
                    <a:pt x="77" y="357"/>
                    <a:pt x="84" y="361"/>
                    <a:pt x="91" y="365"/>
                  </a:cubicBezTo>
                  <a:cubicBezTo>
                    <a:pt x="109" y="344"/>
                    <a:pt x="98" y="275"/>
                    <a:pt x="74" y="261"/>
                  </a:cubicBezTo>
                  <a:cubicBezTo>
                    <a:pt x="69" y="271"/>
                    <a:pt x="65" y="280"/>
                    <a:pt x="59" y="289"/>
                  </a:cubicBezTo>
                  <a:cubicBezTo>
                    <a:pt x="57" y="292"/>
                    <a:pt x="50" y="293"/>
                    <a:pt x="46" y="295"/>
                  </a:cubicBezTo>
                  <a:cubicBezTo>
                    <a:pt x="44" y="291"/>
                    <a:pt x="41" y="286"/>
                    <a:pt x="41" y="282"/>
                  </a:cubicBezTo>
                  <a:cubicBezTo>
                    <a:pt x="46" y="250"/>
                    <a:pt x="39" y="224"/>
                    <a:pt x="9" y="207"/>
                  </a:cubicBezTo>
                  <a:cubicBezTo>
                    <a:pt x="4" y="204"/>
                    <a:pt x="0" y="194"/>
                    <a:pt x="1" y="189"/>
                  </a:cubicBezTo>
                  <a:cubicBezTo>
                    <a:pt x="2" y="184"/>
                    <a:pt x="9" y="178"/>
                    <a:pt x="15" y="176"/>
                  </a:cubicBezTo>
                  <a:cubicBezTo>
                    <a:pt x="23" y="173"/>
                    <a:pt x="32" y="173"/>
                    <a:pt x="41" y="172"/>
                  </a:cubicBezTo>
                  <a:cubicBezTo>
                    <a:pt x="49" y="171"/>
                    <a:pt x="56" y="171"/>
                    <a:pt x="70" y="170"/>
                  </a:cubicBezTo>
                  <a:cubicBezTo>
                    <a:pt x="80" y="176"/>
                    <a:pt x="76" y="204"/>
                    <a:pt x="99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81"/>
            <p:cNvSpPr/>
            <p:nvPr/>
          </p:nvSpPr>
          <p:spPr bwMode="auto">
            <a:xfrm>
              <a:off x="13196661" y="-7938"/>
              <a:ext cx="1047750" cy="858838"/>
            </a:xfrm>
            <a:custGeom>
              <a:avLst/>
              <a:gdLst>
                <a:gd name="T0" fmla="*/ 36 w 332"/>
                <a:gd name="T1" fmla="*/ 247 h 272"/>
                <a:gd name="T2" fmla="*/ 149 w 332"/>
                <a:gd name="T3" fmla="*/ 203 h 272"/>
                <a:gd name="T4" fmla="*/ 78 w 332"/>
                <a:gd name="T5" fmla="*/ 204 h 272"/>
                <a:gd name="T6" fmla="*/ 3 w 332"/>
                <a:gd name="T7" fmla="*/ 159 h 272"/>
                <a:gd name="T8" fmla="*/ 3 w 332"/>
                <a:gd name="T9" fmla="*/ 137 h 272"/>
                <a:gd name="T10" fmla="*/ 22 w 332"/>
                <a:gd name="T11" fmla="*/ 132 h 272"/>
                <a:gd name="T12" fmla="*/ 153 w 332"/>
                <a:gd name="T13" fmla="*/ 148 h 272"/>
                <a:gd name="T14" fmla="*/ 214 w 332"/>
                <a:gd name="T15" fmla="*/ 109 h 272"/>
                <a:gd name="T16" fmla="*/ 249 w 332"/>
                <a:gd name="T17" fmla="*/ 22 h 272"/>
                <a:gd name="T18" fmla="*/ 269 w 332"/>
                <a:gd name="T19" fmla="*/ 1 h 272"/>
                <a:gd name="T20" fmla="*/ 293 w 332"/>
                <a:gd name="T21" fmla="*/ 18 h 272"/>
                <a:gd name="T22" fmla="*/ 308 w 332"/>
                <a:gd name="T23" fmla="*/ 48 h 272"/>
                <a:gd name="T24" fmla="*/ 298 w 332"/>
                <a:gd name="T25" fmla="*/ 83 h 272"/>
                <a:gd name="T26" fmla="*/ 255 w 332"/>
                <a:gd name="T27" fmla="*/ 151 h 272"/>
                <a:gd name="T28" fmla="*/ 307 w 332"/>
                <a:gd name="T29" fmla="*/ 147 h 272"/>
                <a:gd name="T30" fmla="*/ 331 w 332"/>
                <a:gd name="T31" fmla="*/ 159 h 272"/>
                <a:gd name="T32" fmla="*/ 309 w 332"/>
                <a:gd name="T33" fmla="*/ 182 h 272"/>
                <a:gd name="T34" fmla="*/ 253 w 332"/>
                <a:gd name="T35" fmla="*/ 184 h 272"/>
                <a:gd name="T36" fmla="*/ 229 w 332"/>
                <a:gd name="T37" fmla="*/ 194 h 272"/>
                <a:gd name="T38" fmla="*/ 36 w 332"/>
                <a:gd name="T39" fmla="*/ 24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272">
                  <a:moveTo>
                    <a:pt x="36" y="247"/>
                  </a:moveTo>
                  <a:cubicBezTo>
                    <a:pt x="76" y="230"/>
                    <a:pt x="119" y="237"/>
                    <a:pt x="149" y="203"/>
                  </a:cubicBezTo>
                  <a:cubicBezTo>
                    <a:pt x="124" y="203"/>
                    <a:pt x="101" y="202"/>
                    <a:pt x="78" y="204"/>
                  </a:cubicBezTo>
                  <a:cubicBezTo>
                    <a:pt x="41" y="207"/>
                    <a:pt x="19" y="188"/>
                    <a:pt x="3" y="159"/>
                  </a:cubicBezTo>
                  <a:cubicBezTo>
                    <a:pt x="0" y="153"/>
                    <a:pt x="0" y="142"/>
                    <a:pt x="3" y="137"/>
                  </a:cubicBezTo>
                  <a:cubicBezTo>
                    <a:pt x="5" y="133"/>
                    <a:pt x="17" y="129"/>
                    <a:pt x="22" y="132"/>
                  </a:cubicBezTo>
                  <a:cubicBezTo>
                    <a:pt x="64" y="152"/>
                    <a:pt x="109" y="144"/>
                    <a:pt x="153" y="148"/>
                  </a:cubicBezTo>
                  <a:cubicBezTo>
                    <a:pt x="186" y="151"/>
                    <a:pt x="203" y="139"/>
                    <a:pt x="214" y="109"/>
                  </a:cubicBezTo>
                  <a:cubicBezTo>
                    <a:pt x="223" y="79"/>
                    <a:pt x="236" y="50"/>
                    <a:pt x="249" y="22"/>
                  </a:cubicBezTo>
                  <a:cubicBezTo>
                    <a:pt x="253" y="13"/>
                    <a:pt x="262" y="2"/>
                    <a:pt x="269" y="1"/>
                  </a:cubicBezTo>
                  <a:cubicBezTo>
                    <a:pt x="277" y="0"/>
                    <a:pt x="287" y="10"/>
                    <a:pt x="293" y="18"/>
                  </a:cubicBezTo>
                  <a:cubicBezTo>
                    <a:pt x="300" y="27"/>
                    <a:pt x="303" y="38"/>
                    <a:pt x="308" y="48"/>
                  </a:cubicBezTo>
                  <a:cubicBezTo>
                    <a:pt x="315" y="63"/>
                    <a:pt x="313" y="73"/>
                    <a:pt x="298" y="83"/>
                  </a:cubicBezTo>
                  <a:cubicBezTo>
                    <a:pt x="275" y="98"/>
                    <a:pt x="266" y="123"/>
                    <a:pt x="255" y="151"/>
                  </a:cubicBezTo>
                  <a:cubicBezTo>
                    <a:pt x="275" y="150"/>
                    <a:pt x="291" y="148"/>
                    <a:pt x="307" y="147"/>
                  </a:cubicBezTo>
                  <a:cubicBezTo>
                    <a:pt x="316" y="147"/>
                    <a:pt x="330" y="144"/>
                    <a:pt x="331" y="159"/>
                  </a:cubicBezTo>
                  <a:cubicBezTo>
                    <a:pt x="332" y="173"/>
                    <a:pt x="322" y="181"/>
                    <a:pt x="309" y="182"/>
                  </a:cubicBezTo>
                  <a:cubicBezTo>
                    <a:pt x="290" y="184"/>
                    <a:pt x="271" y="183"/>
                    <a:pt x="253" y="184"/>
                  </a:cubicBezTo>
                  <a:cubicBezTo>
                    <a:pt x="245" y="185"/>
                    <a:pt x="234" y="188"/>
                    <a:pt x="229" y="194"/>
                  </a:cubicBezTo>
                  <a:cubicBezTo>
                    <a:pt x="170" y="259"/>
                    <a:pt x="127" y="272"/>
                    <a:pt x="36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82"/>
            <p:cNvSpPr/>
            <p:nvPr/>
          </p:nvSpPr>
          <p:spPr bwMode="auto">
            <a:xfrm>
              <a:off x="10912249" y="5257800"/>
              <a:ext cx="663575" cy="809625"/>
            </a:xfrm>
            <a:custGeom>
              <a:avLst/>
              <a:gdLst>
                <a:gd name="T0" fmla="*/ 30 w 210"/>
                <a:gd name="T1" fmla="*/ 218 h 256"/>
                <a:gd name="T2" fmla="*/ 0 w 210"/>
                <a:gd name="T3" fmla="*/ 204 h 256"/>
                <a:gd name="T4" fmla="*/ 103 w 210"/>
                <a:gd name="T5" fmla="*/ 0 h 256"/>
                <a:gd name="T6" fmla="*/ 129 w 210"/>
                <a:gd name="T7" fmla="*/ 38 h 256"/>
                <a:gd name="T8" fmla="*/ 123 w 210"/>
                <a:gd name="T9" fmla="*/ 153 h 256"/>
                <a:gd name="T10" fmla="*/ 185 w 210"/>
                <a:gd name="T11" fmla="*/ 38 h 256"/>
                <a:gd name="T12" fmla="*/ 210 w 210"/>
                <a:gd name="T13" fmla="*/ 48 h 256"/>
                <a:gd name="T14" fmla="*/ 109 w 210"/>
                <a:gd name="T15" fmla="*/ 256 h 256"/>
                <a:gd name="T16" fmla="*/ 80 w 210"/>
                <a:gd name="T17" fmla="*/ 216 h 256"/>
                <a:gd name="T18" fmla="*/ 90 w 210"/>
                <a:gd name="T19" fmla="*/ 94 h 256"/>
                <a:gd name="T20" fmla="*/ 30 w 210"/>
                <a:gd name="T21" fmla="*/ 21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56">
                  <a:moveTo>
                    <a:pt x="30" y="218"/>
                  </a:moveTo>
                  <a:cubicBezTo>
                    <a:pt x="20" y="214"/>
                    <a:pt x="11" y="210"/>
                    <a:pt x="0" y="204"/>
                  </a:cubicBezTo>
                  <a:cubicBezTo>
                    <a:pt x="35" y="135"/>
                    <a:pt x="69" y="67"/>
                    <a:pt x="103" y="0"/>
                  </a:cubicBezTo>
                  <a:cubicBezTo>
                    <a:pt x="127" y="4"/>
                    <a:pt x="132" y="16"/>
                    <a:pt x="129" y="38"/>
                  </a:cubicBezTo>
                  <a:cubicBezTo>
                    <a:pt x="124" y="76"/>
                    <a:pt x="122" y="113"/>
                    <a:pt x="123" y="153"/>
                  </a:cubicBezTo>
                  <a:cubicBezTo>
                    <a:pt x="143" y="115"/>
                    <a:pt x="164" y="78"/>
                    <a:pt x="185" y="38"/>
                  </a:cubicBezTo>
                  <a:cubicBezTo>
                    <a:pt x="193" y="41"/>
                    <a:pt x="201" y="44"/>
                    <a:pt x="210" y="48"/>
                  </a:cubicBezTo>
                  <a:cubicBezTo>
                    <a:pt x="176" y="118"/>
                    <a:pt x="142" y="187"/>
                    <a:pt x="109" y="256"/>
                  </a:cubicBezTo>
                  <a:cubicBezTo>
                    <a:pt x="77" y="246"/>
                    <a:pt x="77" y="246"/>
                    <a:pt x="80" y="216"/>
                  </a:cubicBezTo>
                  <a:cubicBezTo>
                    <a:pt x="84" y="176"/>
                    <a:pt x="89" y="136"/>
                    <a:pt x="90" y="94"/>
                  </a:cubicBezTo>
                  <a:cubicBezTo>
                    <a:pt x="70" y="135"/>
                    <a:pt x="50" y="176"/>
                    <a:pt x="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83"/>
            <p:cNvSpPr/>
            <p:nvPr/>
          </p:nvSpPr>
          <p:spPr bwMode="auto">
            <a:xfrm>
              <a:off x="12772799" y="5489575"/>
              <a:ext cx="433388" cy="757238"/>
            </a:xfrm>
            <a:custGeom>
              <a:avLst/>
              <a:gdLst>
                <a:gd name="T0" fmla="*/ 137 w 137"/>
                <a:gd name="T1" fmla="*/ 221 h 240"/>
                <a:gd name="T2" fmla="*/ 112 w 137"/>
                <a:gd name="T3" fmla="*/ 226 h 240"/>
                <a:gd name="T4" fmla="*/ 38 w 137"/>
                <a:gd name="T5" fmla="*/ 85 h 240"/>
                <a:gd name="T6" fmla="*/ 35 w 137"/>
                <a:gd name="T7" fmla="*/ 86 h 240"/>
                <a:gd name="T8" fmla="*/ 46 w 137"/>
                <a:gd name="T9" fmla="*/ 237 h 240"/>
                <a:gd name="T10" fmla="*/ 17 w 137"/>
                <a:gd name="T11" fmla="*/ 240 h 240"/>
                <a:gd name="T12" fmla="*/ 0 w 137"/>
                <a:gd name="T13" fmla="*/ 17 h 240"/>
                <a:gd name="T14" fmla="*/ 49 w 137"/>
                <a:gd name="T15" fmla="*/ 37 h 240"/>
                <a:gd name="T16" fmla="*/ 95 w 137"/>
                <a:gd name="T17" fmla="*/ 105 h 240"/>
                <a:gd name="T18" fmla="*/ 86 w 137"/>
                <a:gd name="T19" fmla="*/ 5 h 240"/>
                <a:gd name="T20" fmla="*/ 110 w 137"/>
                <a:gd name="T21" fmla="*/ 0 h 240"/>
                <a:gd name="T22" fmla="*/ 137 w 137"/>
                <a:gd name="T23" fmla="*/ 2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40">
                  <a:moveTo>
                    <a:pt x="137" y="221"/>
                  </a:moveTo>
                  <a:cubicBezTo>
                    <a:pt x="127" y="223"/>
                    <a:pt x="120" y="224"/>
                    <a:pt x="112" y="226"/>
                  </a:cubicBezTo>
                  <a:cubicBezTo>
                    <a:pt x="87" y="179"/>
                    <a:pt x="63" y="132"/>
                    <a:pt x="38" y="85"/>
                  </a:cubicBezTo>
                  <a:cubicBezTo>
                    <a:pt x="37" y="85"/>
                    <a:pt x="36" y="86"/>
                    <a:pt x="35" y="86"/>
                  </a:cubicBezTo>
                  <a:cubicBezTo>
                    <a:pt x="39" y="136"/>
                    <a:pt x="42" y="185"/>
                    <a:pt x="46" y="237"/>
                  </a:cubicBezTo>
                  <a:cubicBezTo>
                    <a:pt x="36" y="238"/>
                    <a:pt x="28" y="238"/>
                    <a:pt x="17" y="240"/>
                  </a:cubicBezTo>
                  <a:cubicBezTo>
                    <a:pt x="11" y="164"/>
                    <a:pt x="5" y="91"/>
                    <a:pt x="0" y="17"/>
                  </a:cubicBezTo>
                  <a:cubicBezTo>
                    <a:pt x="33" y="10"/>
                    <a:pt x="33" y="10"/>
                    <a:pt x="49" y="37"/>
                  </a:cubicBezTo>
                  <a:cubicBezTo>
                    <a:pt x="63" y="60"/>
                    <a:pt x="77" y="83"/>
                    <a:pt x="95" y="105"/>
                  </a:cubicBezTo>
                  <a:cubicBezTo>
                    <a:pt x="92" y="72"/>
                    <a:pt x="89" y="39"/>
                    <a:pt x="86" y="5"/>
                  </a:cubicBezTo>
                  <a:cubicBezTo>
                    <a:pt x="94" y="3"/>
                    <a:pt x="101" y="2"/>
                    <a:pt x="110" y="0"/>
                  </a:cubicBezTo>
                  <a:cubicBezTo>
                    <a:pt x="119" y="73"/>
                    <a:pt x="128" y="146"/>
                    <a:pt x="13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84"/>
            <p:cNvSpPr>
              <a:spLocks noEditPoints="1"/>
            </p:cNvSpPr>
            <p:nvPr/>
          </p:nvSpPr>
          <p:spPr bwMode="auto">
            <a:xfrm>
              <a:off x="14103124" y="4878387"/>
              <a:ext cx="720725" cy="762000"/>
            </a:xfrm>
            <a:custGeom>
              <a:avLst/>
              <a:gdLst>
                <a:gd name="T0" fmla="*/ 124 w 228"/>
                <a:gd name="T1" fmla="*/ 122 h 241"/>
                <a:gd name="T2" fmla="*/ 104 w 228"/>
                <a:gd name="T3" fmla="*/ 142 h 241"/>
                <a:gd name="T4" fmla="*/ 158 w 228"/>
                <a:gd name="T5" fmla="*/ 216 h 241"/>
                <a:gd name="T6" fmla="*/ 135 w 228"/>
                <a:gd name="T7" fmla="*/ 241 h 241"/>
                <a:gd name="T8" fmla="*/ 0 w 228"/>
                <a:gd name="T9" fmla="*/ 51 h 241"/>
                <a:gd name="T10" fmla="*/ 49 w 228"/>
                <a:gd name="T11" fmla="*/ 16 h 241"/>
                <a:gd name="T12" fmla="*/ 122 w 228"/>
                <a:gd name="T13" fmla="*/ 15 h 241"/>
                <a:gd name="T14" fmla="*/ 148 w 228"/>
                <a:gd name="T15" fmla="*/ 87 h 241"/>
                <a:gd name="T16" fmla="*/ 159 w 228"/>
                <a:gd name="T17" fmla="*/ 115 h 241"/>
                <a:gd name="T18" fmla="*/ 228 w 228"/>
                <a:gd name="T19" fmla="*/ 169 h 241"/>
                <a:gd name="T20" fmla="*/ 186 w 228"/>
                <a:gd name="T21" fmla="*/ 174 h 241"/>
                <a:gd name="T22" fmla="*/ 124 w 228"/>
                <a:gd name="T23" fmla="*/ 122 h 241"/>
                <a:gd name="T24" fmla="*/ 85 w 228"/>
                <a:gd name="T25" fmla="*/ 113 h 241"/>
                <a:gd name="T26" fmla="*/ 117 w 228"/>
                <a:gd name="T27" fmla="*/ 72 h 241"/>
                <a:gd name="T28" fmla="*/ 90 w 228"/>
                <a:gd name="T29" fmla="*/ 39 h 241"/>
                <a:gd name="T30" fmla="*/ 41 w 228"/>
                <a:gd name="T31" fmla="*/ 55 h 241"/>
                <a:gd name="T32" fmla="*/ 85 w 228"/>
                <a:gd name="T3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41">
                  <a:moveTo>
                    <a:pt x="124" y="122"/>
                  </a:moveTo>
                  <a:cubicBezTo>
                    <a:pt x="116" y="129"/>
                    <a:pt x="111" y="135"/>
                    <a:pt x="104" y="142"/>
                  </a:cubicBezTo>
                  <a:cubicBezTo>
                    <a:pt x="122" y="167"/>
                    <a:pt x="140" y="191"/>
                    <a:pt x="158" y="216"/>
                  </a:cubicBezTo>
                  <a:cubicBezTo>
                    <a:pt x="150" y="225"/>
                    <a:pt x="143" y="232"/>
                    <a:pt x="135" y="241"/>
                  </a:cubicBezTo>
                  <a:cubicBezTo>
                    <a:pt x="90" y="177"/>
                    <a:pt x="46" y="115"/>
                    <a:pt x="0" y="51"/>
                  </a:cubicBezTo>
                  <a:cubicBezTo>
                    <a:pt x="17" y="39"/>
                    <a:pt x="33" y="27"/>
                    <a:pt x="49" y="16"/>
                  </a:cubicBezTo>
                  <a:cubicBezTo>
                    <a:pt x="73" y="1"/>
                    <a:pt x="97" y="0"/>
                    <a:pt x="122" y="15"/>
                  </a:cubicBezTo>
                  <a:cubicBezTo>
                    <a:pt x="150" y="33"/>
                    <a:pt x="153" y="60"/>
                    <a:pt x="148" y="87"/>
                  </a:cubicBezTo>
                  <a:cubicBezTo>
                    <a:pt x="145" y="101"/>
                    <a:pt x="150" y="107"/>
                    <a:pt x="159" y="115"/>
                  </a:cubicBezTo>
                  <a:cubicBezTo>
                    <a:pt x="183" y="132"/>
                    <a:pt x="205" y="151"/>
                    <a:pt x="228" y="169"/>
                  </a:cubicBezTo>
                  <a:cubicBezTo>
                    <a:pt x="208" y="191"/>
                    <a:pt x="208" y="191"/>
                    <a:pt x="186" y="174"/>
                  </a:cubicBezTo>
                  <a:cubicBezTo>
                    <a:pt x="166" y="157"/>
                    <a:pt x="145" y="140"/>
                    <a:pt x="124" y="122"/>
                  </a:cubicBezTo>
                  <a:close/>
                  <a:moveTo>
                    <a:pt x="85" y="113"/>
                  </a:moveTo>
                  <a:cubicBezTo>
                    <a:pt x="102" y="103"/>
                    <a:pt x="118" y="94"/>
                    <a:pt x="117" y="72"/>
                  </a:cubicBezTo>
                  <a:cubicBezTo>
                    <a:pt x="116" y="55"/>
                    <a:pt x="104" y="45"/>
                    <a:pt x="90" y="39"/>
                  </a:cubicBezTo>
                  <a:cubicBezTo>
                    <a:pt x="70" y="30"/>
                    <a:pt x="56" y="40"/>
                    <a:pt x="41" y="55"/>
                  </a:cubicBezTo>
                  <a:cubicBezTo>
                    <a:pt x="55" y="74"/>
                    <a:pt x="69" y="93"/>
                    <a:pt x="8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85"/>
            <p:cNvSpPr/>
            <p:nvPr/>
          </p:nvSpPr>
          <p:spPr bwMode="auto">
            <a:xfrm>
              <a:off x="9386661" y="3990975"/>
              <a:ext cx="820738" cy="669925"/>
            </a:xfrm>
            <a:custGeom>
              <a:avLst/>
              <a:gdLst>
                <a:gd name="T0" fmla="*/ 108 w 260"/>
                <a:gd name="T1" fmla="*/ 81 h 212"/>
                <a:gd name="T2" fmla="*/ 12 w 260"/>
                <a:gd name="T3" fmla="*/ 129 h 212"/>
                <a:gd name="T4" fmla="*/ 0 w 260"/>
                <a:gd name="T5" fmla="*/ 106 h 212"/>
                <a:gd name="T6" fmla="*/ 204 w 260"/>
                <a:gd name="T7" fmla="*/ 0 h 212"/>
                <a:gd name="T8" fmla="*/ 217 w 260"/>
                <a:gd name="T9" fmla="*/ 24 h 212"/>
                <a:gd name="T10" fmla="*/ 131 w 260"/>
                <a:gd name="T11" fmla="*/ 69 h 212"/>
                <a:gd name="T12" fmla="*/ 161 w 260"/>
                <a:gd name="T13" fmla="*/ 126 h 212"/>
                <a:gd name="T14" fmla="*/ 247 w 260"/>
                <a:gd name="T15" fmla="*/ 84 h 212"/>
                <a:gd name="T16" fmla="*/ 260 w 260"/>
                <a:gd name="T17" fmla="*/ 107 h 212"/>
                <a:gd name="T18" fmla="*/ 55 w 260"/>
                <a:gd name="T19" fmla="*/ 212 h 212"/>
                <a:gd name="T20" fmla="*/ 42 w 260"/>
                <a:gd name="T21" fmla="*/ 189 h 212"/>
                <a:gd name="T22" fmla="*/ 138 w 260"/>
                <a:gd name="T23" fmla="*/ 139 h 212"/>
                <a:gd name="T24" fmla="*/ 108 w 260"/>
                <a:gd name="T25" fmla="*/ 8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212">
                  <a:moveTo>
                    <a:pt x="108" y="81"/>
                  </a:moveTo>
                  <a:cubicBezTo>
                    <a:pt x="75" y="97"/>
                    <a:pt x="44" y="113"/>
                    <a:pt x="12" y="129"/>
                  </a:cubicBezTo>
                  <a:cubicBezTo>
                    <a:pt x="8" y="121"/>
                    <a:pt x="4" y="114"/>
                    <a:pt x="0" y="106"/>
                  </a:cubicBezTo>
                  <a:cubicBezTo>
                    <a:pt x="68" y="70"/>
                    <a:pt x="135" y="36"/>
                    <a:pt x="204" y="0"/>
                  </a:cubicBezTo>
                  <a:cubicBezTo>
                    <a:pt x="208" y="9"/>
                    <a:pt x="212" y="16"/>
                    <a:pt x="217" y="24"/>
                  </a:cubicBezTo>
                  <a:cubicBezTo>
                    <a:pt x="188" y="39"/>
                    <a:pt x="160" y="54"/>
                    <a:pt x="131" y="69"/>
                  </a:cubicBezTo>
                  <a:cubicBezTo>
                    <a:pt x="141" y="88"/>
                    <a:pt x="151" y="106"/>
                    <a:pt x="161" y="126"/>
                  </a:cubicBezTo>
                  <a:cubicBezTo>
                    <a:pt x="190" y="112"/>
                    <a:pt x="217" y="99"/>
                    <a:pt x="247" y="84"/>
                  </a:cubicBezTo>
                  <a:cubicBezTo>
                    <a:pt x="251" y="91"/>
                    <a:pt x="255" y="99"/>
                    <a:pt x="260" y="107"/>
                  </a:cubicBezTo>
                  <a:cubicBezTo>
                    <a:pt x="191" y="142"/>
                    <a:pt x="124" y="177"/>
                    <a:pt x="55" y="212"/>
                  </a:cubicBezTo>
                  <a:cubicBezTo>
                    <a:pt x="51" y="205"/>
                    <a:pt x="47" y="198"/>
                    <a:pt x="42" y="189"/>
                  </a:cubicBezTo>
                  <a:cubicBezTo>
                    <a:pt x="74" y="172"/>
                    <a:pt x="105" y="156"/>
                    <a:pt x="138" y="139"/>
                  </a:cubicBezTo>
                  <a:cubicBezTo>
                    <a:pt x="127" y="119"/>
                    <a:pt x="118" y="101"/>
                    <a:pt x="10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86"/>
            <p:cNvSpPr>
              <a:spLocks noEditPoints="1"/>
            </p:cNvSpPr>
            <p:nvPr/>
          </p:nvSpPr>
          <p:spPr bwMode="auto">
            <a:xfrm>
              <a:off x="10480449" y="5126037"/>
              <a:ext cx="615950" cy="741363"/>
            </a:xfrm>
            <a:custGeom>
              <a:avLst/>
              <a:gdLst>
                <a:gd name="T0" fmla="*/ 0 w 195"/>
                <a:gd name="T1" fmla="*/ 167 h 235"/>
                <a:gd name="T2" fmla="*/ 160 w 195"/>
                <a:gd name="T3" fmla="*/ 0 h 235"/>
                <a:gd name="T4" fmla="*/ 195 w 195"/>
                <a:gd name="T5" fmla="*/ 22 h 235"/>
                <a:gd name="T6" fmla="*/ 107 w 195"/>
                <a:gd name="T7" fmla="*/ 235 h 235"/>
                <a:gd name="T8" fmla="*/ 79 w 195"/>
                <a:gd name="T9" fmla="*/ 219 h 235"/>
                <a:gd name="T10" fmla="*/ 98 w 195"/>
                <a:gd name="T11" fmla="*/ 178 h 235"/>
                <a:gd name="T12" fmla="*/ 90 w 195"/>
                <a:gd name="T13" fmla="*/ 145 h 235"/>
                <a:gd name="T14" fmla="*/ 70 w 195"/>
                <a:gd name="T15" fmla="*/ 131 h 235"/>
                <a:gd name="T16" fmla="*/ 25 w 195"/>
                <a:gd name="T17" fmla="*/ 187 h 235"/>
                <a:gd name="T18" fmla="*/ 0 w 195"/>
                <a:gd name="T19" fmla="*/ 167 h 235"/>
                <a:gd name="T20" fmla="*/ 121 w 195"/>
                <a:gd name="T21" fmla="*/ 127 h 235"/>
                <a:gd name="T22" fmla="*/ 154 w 195"/>
                <a:gd name="T23" fmla="*/ 50 h 235"/>
                <a:gd name="T24" fmla="*/ 95 w 195"/>
                <a:gd name="T25" fmla="*/ 108 h 235"/>
                <a:gd name="T26" fmla="*/ 121 w 195"/>
                <a:gd name="T27" fmla="*/ 1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35">
                  <a:moveTo>
                    <a:pt x="0" y="167"/>
                  </a:moveTo>
                  <a:cubicBezTo>
                    <a:pt x="54" y="111"/>
                    <a:pt x="107" y="56"/>
                    <a:pt x="160" y="0"/>
                  </a:cubicBezTo>
                  <a:cubicBezTo>
                    <a:pt x="173" y="8"/>
                    <a:pt x="183" y="14"/>
                    <a:pt x="195" y="22"/>
                  </a:cubicBezTo>
                  <a:cubicBezTo>
                    <a:pt x="166" y="92"/>
                    <a:pt x="137" y="163"/>
                    <a:pt x="107" y="235"/>
                  </a:cubicBezTo>
                  <a:cubicBezTo>
                    <a:pt x="97" y="230"/>
                    <a:pt x="89" y="225"/>
                    <a:pt x="79" y="219"/>
                  </a:cubicBezTo>
                  <a:cubicBezTo>
                    <a:pt x="85" y="205"/>
                    <a:pt x="90" y="191"/>
                    <a:pt x="98" y="178"/>
                  </a:cubicBezTo>
                  <a:cubicBezTo>
                    <a:pt x="107" y="163"/>
                    <a:pt x="106" y="153"/>
                    <a:pt x="90" y="145"/>
                  </a:cubicBezTo>
                  <a:cubicBezTo>
                    <a:pt x="84" y="142"/>
                    <a:pt x="79" y="137"/>
                    <a:pt x="70" y="131"/>
                  </a:cubicBezTo>
                  <a:cubicBezTo>
                    <a:pt x="55" y="149"/>
                    <a:pt x="40" y="168"/>
                    <a:pt x="25" y="187"/>
                  </a:cubicBezTo>
                  <a:cubicBezTo>
                    <a:pt x="12" y="177"/>
                    <a:pt x="5" y="171"/>
                    <a:pt x="0" y="167"/>
                  </a:cubicBezTo>
                  <a:close/>
                  <a:moveTo>
                    <a:pt x="121" y="127"/>
                  </a:moveTo>
                  <a:cubicBezTo>
                    <a:pt x="132" y="100"/>
                    <a:pt x="143" y="76"/>
                    <a:pt x="154" y="50"/>
                  </a:cubicBezTo>
                  <a:cubicBezTo>
                    <a:pt x="133" y="71"/>
                    <a:pt x="115" y="89"/>
                    <a:pt x="95" y="108"/>
                  </a:cubicBezTo>
                  <a:cubicBezTo>
                    <a:pt x="103" y="114"/>
                    <a:pt x="111" y="119"/>
                    <a:pt x="12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87"/>
            <p:cNvSpPr/>
            <p:nvPr/>
          </p:nvSpPr>
          <p:spPr bwMode="auto">
            <a:xfrm>
              <a:off x="11399611" y="5441950"/>
              <a:ext cx="520700" cy="785813"/>
            </a:xfrm>
            <a:custGeom>
              <a:avLst/>
              <a:gdLst>
                <a:gd name="T0" fmla="*/ 110 w 165"/>
                <a:gd name="T1" fmla="*/ 156 h 249"/>
                <a:gd name="T2" fmla="*/ 76 w 165"/>
                <a:gd name="T3" fmla="*/ 143 h 249"/>
                <a:gd name="T4" fmla="*/ 83 w 165"/>
                <a:gd name="T5" fmla="*/ 120 h 249"/>
                <a:gd name="T6" fmla="*/ 141 w 165"/>
                <a:gd name="T7" fmla="*/ 139 h 249"/>
                <a:gd name="T8" fmla="*/ 107 w 165"/>
                <a:gd name="T9" fmla="*/ 249 h 249"/>
                <a:gd name="T10" fmla="*/ 83 w 165"/>
                <a:gd name="T11" fmla="*/ 227 h 249"/>
                <a:gd name="T12" fmla="*/ 11 w 165"/>
                <a:gd name="T13" fmla="*/ 147 h 249"/>
                <a:gd name="T14" fmla="*/ 47 w 165"/>
                <a:gd name="T15" fmla="*/ 47 h 249"/>
                <a:gd name="T16" fmla="*/ 93 w 165"/>
                <a:gd name="T17" fmla="*/ 12 h 249"/>
                <a:gd name="T18" fmla="*/ 162 w 165"/>
                <a:gd name="T19" fmla="*/ 55 h 249"/>
                <a:gd name="T20" fmla="*/ 165 w 165"/>
                <a:gd name="T21" fmla="*/ 93 h 249"/>
                <a:gd name="T22" fmla="*/ 134 w 165"/>
                <a:gd name="T23" fmla="*/ 90 h 249"/>
                <a:gd name="T24" fmla="*/ 134 w 165"/>
                <a:gd name="T25" fmla="*/ 69 h 249"/>
                <a:gd name="T26" fmla="*/ 115 w 165"/>
                <a:gd name="T27" fmla="*/ 38 h 249"/>
                <a:gd name="T28" fmla="*/ 74 w 165"/>
                <a:gd name="T29" fmla="*/ 54 h 249"/>
                <a:gd name="T30" fmla="*/ 38 w 165"/>
                <a:gd name="T31" fmla="*/ 159 h 249"/>
                <a:gd name="T32" fmla="*/ 64 w 165"/>
                <a:gd name="T33" fmla="*/ 205 h 249"/>
                <a:gd name="T34" fmla="*/ 104 w 165"/>
                <a:gd name="T35" fmla="*/ 175 h 249"/>
                <a:gd name="T36" fmla="*/ 110 w 165"/>
                <a:gd name="T37" fmla="*/ 1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249">
                  <a:moveTo>
                    <a:pt x="110" y="156"/>
                  </a:moveTo>
                  <a:cubicBezTo>
                    <a:pt x="99" y="151"/>
                    <a:pt x="88" y="147"/>
                    <a:pt x="76" y="143"/>
                  </a:cubicBezTo>
                  <a:cubicBezTo>
                    <a:pt x="78" y="136"/>
                    <a:pt x="80" y="129"/>
                    <a:pt x="83" y="120"/>
                  </a:cubicBezTo>
                  <a:cubicBezTo>
                    <a:pt x="102" y="126"/>
                    <a:pt x="121" y="132"/>
                    <a:pt x="141" y="139"/>
                  </a:cubicBezTo>
                  <a:cubicBezTo>
                    <a:pt x="130" y="175"/>
                    <a:pt x="119" y="210"/>
                    <a:pt x="107" y="249"/>
                  </a:cubicBezTo>
                  <a:cubicBezTo>
                    <a:pt x="97" y="241"/>
                    <a:pt x="91" y="234"/>
                    <a:pt x="83" y="227"/>
                  </a:cubicBezTo>
                  <a:cubicBezTo>
                    <a:pt x="36" y="234"/>
                    <a:pt x="0" y="200"/>
                    <a:pt x="11" y="147"/>
                  </a:cubicBezTo>
                  <a:cubicBezTo>
                    <a:pt x="18" y="112"/>
                    <a:pt x="31" y="78"/>
                    <a:pt x="47" y="47"/>
                  </a:cubicBezTo>
                  <a:cubicBezTo>
                    <a:pt x="56" y="31"/>
                    <a:pt x="76" y="18"/>
                    <a:pt x="93" y="12"/>
                  </a:cubicBezTo>
                  <a:cubicBezTo>
                    <a:pt x="127" y="0"/>
                    <a:pt x="154" y="19"/>
                    <a:pt x="162" y="55"/>
                  </a:cubicBezTo>
                  <a:cubicBezTo>
                    <a:pt x="164" y="66"/>
                    <a:pt x="164" y="78"/>
                    <a:pt x="165" y="93"/>
                  </a:cubicBezTo>
                  <a:cubicBezTo>
                    <a:pt x="153" y="92"/>
                    <a:pt x="144" y="91"/>
                    <a:pt x="134" y="90"/>
                  </a:cubicBezTo>
                  <a:cubicBezTo>
                    <a:pt x="134" y="82"/>
                    <a:pt x="134" y="76"/>
                    <a:pt x="134" y="69"/>
                  </a:cubicBezTo>
                  <a:cubicBezTo>
                    <a:pt x="134" y="55"/>
                    <a:pt x="130" y="42"/>
                    <a:pt x="115" y="38"/>
                  </a:cubicBezTo>
                  <a:cubicBezTo>
                    <a:pt x="98" y="34"/>
                    <a:pt x="80" y="38"/>
                    <a:pt x="74" y="54"/>
                  </a:cubicBezTo>
                  <a:cubicBezTo>
                    <a:pt x="60" y="88"/>
                    <a:pt x="48" y="123"/>
                    <a:pt x="38" y="159"/>
                  </a:cubicBezTo>
                  <a:cubicBezTo>
                    <a:pt x="33" y="181"/>
                    <a:pt x="46" y="201"/>
                    <a:pt x="64" y="205"/>
                  </a:cubicBezTo>
                  <a:cubicBezTo>
                    <a:pt x="80" y="210"/>
                    <a:pt x="96" y="198"/>
                    <a:pt x="104" y="175"/>
                  </a:cubicBezTo>
                  <a:cubicBezTo>
                    <a:pt x="107" y="170"/>
                    <a:pt x="108" y="164"/>
                    <a:pt x="110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88"/>
            <p:cNvSpPr/>
            <p:nvPr/>
          </p:nvSpPr>
          <p:spPr bwMode="auto">
            <a:xfrm>
              <a:off x="12312424" y="5551487"/>
              <a:ext cx="412750" cy="714375"/>
            </a:xfrm>
            <a:custGeom>
              <a:avLst/>
              <a:gdLst>
                <a:gd name="T0" fmla="*/ 1 w 131"/>
                <a:gd name="T1" fmla="*/ 0 h 226"/>
                <a:gd name="T2" fmla="*/ 30 w 131"/>
                <a:gd name="T3" fmla="*/ 0 h 226"/>
                <a:gd name="T4" fmla="*/ 30 w 131"/>
                <a:gd name="T5" fmla="*/ 98 h 226"/>
                <a:gd name="T6" fmla="*/ 28 w 131"/>
                <a:gd name="T7" fmla="*/ 164 h 226"/>
                <a:gd name="T8" fmla="*/ 68 w 131"/>
                <a:gd name="T9" fmla="*/ 199 h 226"/>
                <a:gd name="T10" fmla="*/ 97 w 131"/>
                <a:gd name="T11" fmla="*/ 163 h 226"/>
                <a:gd name="T12" fmla="*/ 102 w 131"/>
                <a:gd name="T13" fmla="*/ 15 h 226"/>
                <a:gd name="T14" fmla="*/ 103 w 131"/>
                <a:gd name="T15" fmla="*/ 4 h 226"/>
                <a:gd name="T16" fmla="*/ 131 w 131"/>
                <a:gd name="T17" fmla="*/ 4 h 226"/>
                <a:gd name="T18" fmla="*/ 123 w 131"/>
                <a:gd name="T19" fmla="*/ 176 h 226"/>
                <a:gd name="T20" fmla="*/ 64 w 131"/>
                <a:gd name="T21" fmla="*/ 226 h 226"/>
                <a:gd name="T22" fmla="*/ 1 w 131"/>
                <a:gd name="T23" fmla="*/ 172 h 226"/>
                <a:gd name="T24" fmla="*/ 1 w 131"/>
                <a:gd name="T2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226">
                  <a:moveTo>
                    <a:pt x="1" y="0"/>
                  </a:moveTo>
                  <a:cubicBezTo>
                    <a:pt x="14" y="0"/>
                    <a:pt x="22" y="0"/>
                    <a:pt x="30" y="0"/>
                  </a:cubicBezTo>
                  <a:cubicBezTo>
                    <a:pt x="30" y="33"/>
                    <a:pt x="30" y="66"/>
                    <a:pt x="30" y="98"/>
                  </a:cubicBezTo>
                  <a:cubicBezTo>
                    <a:pt x="30" y="120"/>
                    <a:pt x="28" y="142"/>
                    <a:pt x="28" y="164"/>
                  </a:cubicBezTo>
                  <a:cubicBezTo>
                    <a:pt x="28" y="189"/>
                    <a:pt x="44" y="201"/>
                    <a:pt x="68" y="199"/>
                  </a:cubicBezTo>
                  <a:cubicBezTo>
                    <a:pt x="86" y="197"/>
                    <a:pt x="96" y="186"/>
                    <a:pt x="97" y="163"/>
                  </a:cubicBezTo>
                  <a:cubicBezTo>
                    <a:pt x="99" y="114"/>
                    <a:pt x="100" y="65"/>
                    <a:pt x="102" y="15"/>
                  </a:cubicBezTo>
                  <a:cubicBezTo>
                    <a:pt x="102" y="12"/>
                    <a:pt x="103" y="9"/>
                    <a:pt x="103" y="4"/>
                  </a:cubicBezTo>
                  <a:cubicBezTo>
                    <a:pt x="112" y="4"/>
                    <a:pt x="121" y="4"/>
                    <a:pt x="131" y="4"/>
                  </a:cubicBezTo>
                  <a:cubicBezTo>
                    <a:pt x="129" y="62"/>
                    <a:pt x="127" y="119"/>
                    <a:pt x="123" y="176"/>
                  </a:cubicBezTo>
                  <a:cubicBezTo>
                    <a:pt x="121" y="206"/>
                    <a:pt x="95" y="226"/>
                    <a:pt x="64" y="226"/>
                  </a:cubicBezTo>
                  <a:cubicBezTo>
                    <a:pt x="28" y="225"/>
                    <a:pt x="2" y="205"/>
                    <a:pt x="1" y="172"/>
                  </a:cubicBezTo>
                  <a:cubicBezTo>
                    <a:pt x="0" y="115"/>
                    <a:pt x="1" y="5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89"/>
            <p:cNvSpPr/>
            <p:nvPr/>
          </p:nvSpPr>
          <p:spPr bwMode="auto">
            <a:xfrm>
              <a:off x="9635899" y="4373562"/>
              <a:ext cx="825500" cy="698500"/>
            </a:xfrm>
            <a:custGeom>
              <a:avLst/>
              <a:gdLst>
                <a:gd name="T0" fmla="*/ 192 w 261"/>
                <a:gd name="T1" fmla="*/ 0 h 221"/>
                <a:gd name="T2" fmla="*/ 261 w 261"/>
                <a:gd name="T3" fmla="*/ 96 h 221"/>
                <a:gd name="T4" fmla="*/ 240 w 261"/>
                <a:gd name="T5" fmla="*/ 110 h 221"/>
                <a:gd name="T6" fmla="*/ 196 w 261"/>
                <a:gd name="T7" fmla="*/ 49 h 221"/>
                <a:gd name="T8" fmla="*/ 175 w 261"/>
                <a:gd name="T9" fmla="*/ 44 h 221"/>
                <a:gd name="T10" fmla="*/ 128 w 261"/>
                <a:gd name="T11" fmla="*/ 73 h 221"/>
                <a:gd name="T12" fmla="*/ 175 w 261"/>
                <a:gd name="T13" fmla="*/ 140 h 221"/>
                <a:gd name="T14" fmla="*/ 156 w 261"/>
                <a:gd name="T15" fmla="*/ 155 h 221"/>
                <a:gd name="T16" fmla="*/ 106 w 261"/>
                <a:gd name="T17" fmla="*/ 87 h 221"/>
                <a:gd name="T18" fmla="*/ 38 w 261"/>
                <a:gd name="T19" fmla="*/ 129 h 221"/>
                <a:gd name="T20" fmla="*/ 93 w 261"/>
                <a:gd name="T21" fmla="*/ 207 h 221"/>
                <a:gd name="T22" fmla="*/ 73 w 261"/>
                <a:gd name="T23" fmla="*/ 221 h 221"/>
                <a:gd name="T24" fmla="*/ 0 w 261"/>
                <a:gd name="T25" fmla="*/ 120 h 221"/>
                <a:gd name="T26" fmla="*/ 192 w 261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221">
                  <a:moveTo>
                    <a:pt x="192" y="0"/>
                  </a:moveTo>
                  <a:cubicBezTo>
                    <a:pt x="215" y="32"/>
                    <a:pt x="237" y="63"/>
                    <a:pt x="261" y="96"/>
                  </a:cubicBezTo>
                  <a:cubicBezTo>
                    <a:pt x="254" y="101"/>
                    <a:pt x="248" y="105"/>
                    <a:pt x="240" y="110"/>
                  </a:cubicBezTo>
                  <a:cubicBezTo>
                    <a:pt x="225" y="89"/>
                    <a:pt x="210" y="69"/>
                    <a:pt x="196" y="49"/>
                  </a:cubicBezTo>
                  <a:cubicBezTo>
                    <a:pt x="190" y="39"/>
                    <a:pt x="184" y="38"/>
                    <a:pt x="175" y="44"/>
                  </a:cubicBezTo>
                  <a:cubicBezTo>
                    <a:pt x="160" y="54"/>
                    <a:pt x="145" y="63"/>
                    <a:pt x="128" y="73"/>
                  </a:cubicBezTo>
                  <a:cubicBezTo>
                    <a:pt x="144" y="96"/>
                    <a:pt x="159" y="117"/>
                    <a:pt x="175" y="140"/>
                  </a:cubicBezTo>
                  <a:cubicBezTo>
                    <a:pt x="169" y="145"/>
                    <a:pt x="164" y="149"/>
                    <a:pt x="156" y="155"/>
                  </a:cubicBezTo>
                  <a:cubicBezTo>
                    <a:pt x="139" y="132"/>
                    <a:pt x="122" y="109"/>
                    <a:pt x="106" y="87"/>
                  </a:cubicBezTo>
                  <a:cubicBezTo>
                    <a:pt x="83" y="101"/>
                    <a:pt x="62" y="114"/>
                    <a:pt x="38" y="129"/>
                  </a:cubicBezTo>
                  <a:cubicBezTo>
                    <a:pt x="56" y="154"/>
                    <a:pt x="74" y="180"/>
                    <a:pt x="93" y="207"/>
                  </a:cubicBezTo>
                  <a:cubicBezTo>
                    <a:pt x="87" y="211"/>
                    <a:pt x="81" y="216"/>
                    <a:pt x="73" y="221"/>
                  </a:cubicBezTo>
                  <a:cubicBezTo>
                    <a:pt x="49" y="188"/>
                    <a:pt x="25" y="155"/>
                    <a:pt x="0" y="120"/>
                  </a:cubicBezTo>
                  <a:cubicBezTo>
                    <a:pt x="64" y="80"/>
                    <a:pt x="128" y="4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90"/>
            <p:cNvSpPr/>
            <p:nvPr/>
          </p:nvSpPr>
          <p:spPr bwMode="auto">
            <a:xfrm>
              <a:off x="13347474" y="5267325"/>
              <a:ext cx="487363" cy="777875"/>
            </a:xfrm>
            <a:custGeom>
              <a:avLst/>
              <a:gdLst>
                <a:gd name="T0" fmla="*/ 117 w 154"/>
                <a:gd name="T1" fmla="*/ 0 h 246"/>
                <a:gd name="T2" fmla="*/ 135 w 154"/>
                <a:gd name="T3" fmla="*/ 115 h 246"/>
                <a:gd name="T4" fmla="*/ 149 w 154"/>
                <a:gd name="T5" fmla="*/ 208 h 246"/>
                <a:gd name="T6" fmla="*/ 124 w 154"/>
                <a:gd name="T7" fmla="*/ 246 h 246"/>
                <a:gd name="T8" fmla="*/ 0 w 154"/>
                <a:gd name="T9" fmla="*/ 48 h 246"/>
                <a:gd name="T10" fmla="*/ 27 w 154"/>
                <a:gd name="T11" fmla="*/ 36 h 246"/>
                <a:gd name="T12" fmla="*/ 108 w 154"/>
                <a:gd name="T13" fmla="*/ 162 h 246"/>
                <a:gd name="T14" fmla="*/ 112 w 154"/>
                <a:gd name="T15" fmla="*/ 160 h 246"/>
                <a:gd name="T16" fmla="*/ 99 w 154"/>
                <a:gd name="T17" fmla="*/ 70 h 246"/>
                <a:gd name="T18" fmla="*/ 92 w 154"/>
                <a:gd name="T19" fmla="*/ 28 h 246"/>
                <a:gd name="T20" fmla="*/ 117 w 154"/>
                <a:gd name="T2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46">
                  <a:moveTo>
                    <a:pt x="117" y="0"/>
                  </a:moveTo>
                  <a:cubicBezTo>
                    <a:pt x="123" y="39"/>
                    <a:pt x="129" y="77"/>
                    <a:pt x="135" y="115"/>
                  </a:cubicBezTo>
                  <a:cubicBezTo>
                    <a:pt x="140" y="146"/>
                    <a:pt x="144" y="177"/>
                    <a:pt x="149" y="208"/>
                  </a:cubicBezTo>
                  <a:cubicBezTo>
                    <a:pt x="153" y="236"/>
                    <a:pt x="154" y="236"/>
                    <a:pt x="124" y="246"/>
                  </a:cubicBezTo>
                  <a:cubicBezTo>
                    <a:pt x="83" y="181"/>
                    <a:pt x="42" y="115"/>
                    <a:pt x="0" y="48"/>
                  </a:cubicBezTo>
                  <a:cubicBezTo>
                    <a:pt x="9" y="44"/>
                    <a:pt x="17" y="40"/>
                    <a:pt x="27" y="36"/>
                  </a:cubicBezTo>
                  <a:cubicBezTo>
                    <a:pt x="54" y="78"/>
                    <a:pt x="81" y="120"/>
                    <a:pt x="108" y="162"/>
                  </a:cubicBezTo>
                  <a:cubicBezTo>
                    <a:pt x="109" y="161"/>
                    <a:pt x="111" y="161"/>
                    <a:pt x="112" y="160"/>
                  </a:cubicBezTo>
                  <a:cubicBezTo>
                    <a:pt x="108" y="130"/>
                    <a:pt x="103" y="100"/>
                    <a:pt x="99" y="70"/>
                  </a:cubicBezTo>
                  <a:cubicBezTo>
                    <a:pt x="97" y="56"/>
                    <a:pt x="94" y="42"/>
                    <a:pt x="92" y="28"/>
                  </a:cubicBezTo>
                  <a:cubicBezTo>
                    <a:pt x="90" y="7"/>
                    <a:pt x="91" y="7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91"/>
            <p:cNvSpPr/>
            <p:nvPr/>
          </p:nvSpPr>
          <p:spPr bwMode="auto">
            <a:xfrm>
              <a:off x="11237686" y="209550"/>
              <a:ext cx="533400" cy="842963"/>
            </a:xfrm>
            <a:custGeom>
              <a:avLst/>
              <a:gdLst>
                <a:gd name="T0" fmla="*/ 169 w 169"/>
                <a:gd name="T1" fmla="*/ 10 h 267"/>
                <a:gd name="T2" fmla="*/ 164 w 169"/>
                <a:gd name="T3" fmla="*/ 22 h 267"/>
                <a:gd name="T4" fmla="*/ 144 w 169"/>
                <a:gd name="T5" fmla="*/ 89 h 267"/>
                <a:gd name="T6" fmla="*/ 121 w 169"/>
                <a:gd name="T7" fmla="*/ 163 h 267"/>
                <a:gd name="T8" fmla="*/ 94 w 169"/>
                <a:gd name="T9" fmla="*/ 233 h 267"/>
                <a:gd name="T10" fmla="*/ 47 w 169"/>
                <a:gd name="T11" fmla="*/ 252 h 267"/>
                <a:gd name="T12" fmla="*/ 34 w 169"/>
                <a:gd name="T13" fmla="*/ 188 h 267"/>
                <a:gd name="T14" fmla="*/ 100 w 169"/>
                <a:gd name="T15" fmla="*/ 98 h 267"/>
                <a:gd name="T16" fmla="*/ 141 w 169"/>
                <a:gd name="T17" fmla="*/ 11 h 267"/>
                <a:gd name="T18" fmla="*/ 157 w 169"/>
                <a:gd name="T19" fmla="*/ 0 h 267"/>
                <a:gd name="T20" fmla="*/ 169 w 169"/>
                <a:gd name="T21" fmla="*/ 1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67">
                  <a:moveTo>
                    <a:pt x="169" y="10"/>
                  </a:moveTo>
                  <a:cubicBezTo>
                    <a:pt x="166" y="16"/>
                    <a:pt x="165" y="19"/>
                    <a:pt x="164" y="22"/>
                  </a:cubicBezTo>
                  <a:cubicBezTo>
                    <a:pt x="157" y="44"/>
                    <a:pt x="150" y="67"/>
                    <a:pt x="144" y="89"/>
                  </a:cubicBezTo>
                  <a:cubicBezTo>
                    <a:pt x="136" y="114"/>
                    <a:pt x="129" y="139"/>
                    <a:pt x="121" y="163"/>
                  </a:cubicBezTo>
                  <a:cubicBezTo>
                    <a:pt x="113" y="187"/>
                    <a:pt x="103" y="210"/>
                    <a:pt x="94" y="233"/>
                  </a:cubicBezTo>
                  <a:cubicBezTo>
                    <a:pt x="84" y="261"/>
                    <a:pt x="72" y="267"/>
                    <a:pt x="47" y="252"/>
                  </a:cubicBezTo>
                  <a:cubicBezTo>
                    <a:pt x="9" y="228"/>
                    <a:pt x="0" y="230"/>
                    <a:pt x="34" y="188"/>
                  </a:cubicBezTo>
                  <a:cubicBezTo>
                    <a:pt x="57" y="159"/>
                    <a:pt x="81" y="130"/>
                    <a:pt x="100" y="98"/>
                  </a:cubicBezTo>
                  <a:cubicBezTo>
                    <a:pt x="117" y="71"/>
                    <a:pt x="127" y="40"/>
                    <a:pt x="141" y="11"/>
                  </a:cubicBezTo>
                  <a:cubicBezTo>
                    <a:pt x="144" y="6"/>
                    <a:pt x="151" y="1"/>
                    <a:pt x="157" y="0"/>
                  </a:cubicBezTo>
                  <a:cubicBezTo>
                    <a:pt x="160" y="0"/>
                    <a:pt x="165" y="7"/>
                    <a:pt x="16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92"/>
            <p:cNvSpPr/>
            <p:nvPr/>
          </p:nvSpPr>
          <p:spPr bwMode="auto">
            <a:xfrm>
              <a:off x="14469836" y="4581525"/>
              <a:ext cx="693738" cy="644525"/>
            </a:xfrm>
            <a:custGeom>
              <a:avLst/>
              <a:gdLst>
                <a:gd name="T0" fmla="*/ 116 w 220"/>
                <a:gd name="T1" fmla="*/ 190 h 204"/>
                <a:gd name="T2" fmla="*/ 126 w 220"/>
                <a:gd name="T3" fmla="*/ 168 h 204"/>
                <a:gd name="T4" fmla="*/ 154 w 220"/>
                <a:gd name="T5" fmla="*/ 170 h 204"/>
                <a:gd name="T6" fmla="*/ 188 w 220"/>
                <a:gd name="T7" fmla="*/ 138 h 204"/>
                <a:gd name="T8" fmla="*/ 158 w 220"/>
                <a:gd name="T9" fmla="*/ 102 h 204"/>
                <a:gd name="T10" fmla="*/ 105 w 220"/>
                <a:gd name="T11" fmla="*/ 112 h 204"/>
                <a:gd name="T12" fmla="*/ 63 w 220"/>
                <a:gd name="T13" fmla="*/ 124 h 204"/>
                <a:gd name="T14" fmla="*/ 9 w 220"/>
                <a:gd name="T15" fmla="*/ 86 h 204"/>
                <a:gd name="T16" fmla="*/ 28 w 220"/>
                <a:gd name="T17" fmla="*/ 13 h 204"/>
                <a:gd name="T18" fmla="*/ 97 w 220"/>
                <a:gd name="T19" fmla="*/ 13 h 204"/>
                <a:gd name="T20" fmla="*/ 87 w 220"/>
                <a:gd name="T21" fmla="*/ 35 h 204"/>
                <a:gd name="T22" fmla="*/ 63 w 220"/>
                <a:gd name="T23" fmla="*/ 33 h 204"/>
                <a:gd name="T24" fmla="*/ 32 w 220"/>
                <a:gd name="T25" fmla="*/ 65 h 204"/>
                <a:gd name="T26" fmla="*/ 65 w 220"/>
                <a:gd name="T27" fmla="*/ 94 h 204"/>
                <a:gd name="T28" fmla="*/ 109 w 220"/>
                <a:gd name="T29" fmla="*/ 77 h 204"/>
                <a:gd name="T30" fmla="*/ 213 w 220"/>
                <a:gd name="T31" fmla="*/ 120 h 204"/>
                <a:gd name="T32" fmla="*/ 189 w 220"/>
                <a:gd name="T33" fmla="*/ 187 h 204"/>
                <a:gd name="T34" fmla="*/ 116 w 220"/>
                <a:gd name="T35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204">
                  <a:moveTo>
                    <a:pt x="116" y="190"/>
                  </a:moveTo>
                  <a:cubicBezTo>
                    <a:pt x="120" y="182"/>
                    <a:pt x="123" y="175"/>
                    <a:pt x="126" y="168"/>
                  </a:cubicBezTo>
                  <a:cubicBezTo>
                    <a:pt x="135" y="169"/>
                    <a:pt x="145" y="171"/>
                    <a:pt x="154" y="170"/>
                  </a:cubicBezTo>
                  <a:cubicBezTo>
                    <a:pt x="173" y="170"/>
                    <a:pt x="187" y="156"/>
                    <a:pt x="188" y="138"/>
                  </a:cubicBezTo>
                  <a:cubicBezTo>
                    <a:pt x="188" y="120"/>
                    <a:pt x="176" y="101"/>
                    <a:pt x="158" y="102"/>
                  </a:cubicBezTo>
                  <a:cubicBezTo>
                    <a:pt x="140" y="102"/>
                    <a:pt x="122" y="108"/>
                    <a:pt x="105" y="112"/>
                  </a:cubicBezTo>
                  <a:cubicBezTo>
                    <a:pt x="91" y="116"/>
                    <a:pt x="77" y="123"/>
                    <a:pt x="63" y="124"/>
                  </a:cubicBezTo>
                  <a:cubicBezTo>
                    <a:pt x="35" y="125"/>
                    <a:pt x="18" y="111"/>
                    <a:pt x="9" y="86"/>
                  </a:cubicBezTo>
                  <a:cubicBezTo>
                    <a:pt x="0" y="59"/>
                    <a:pt x="8" y="29"/>
                    <a:pt x="28" y="13"/>
                  </a:cubicBezTo>
                  <a:cubicBezTo>
                    <a:pt x="44" y="0"/>
                    <a:pt x="74" y="0"/>
                    <a:pt x="97" y="13"/>
                  </a:cubicBezTo>
                  <a:cubicBezTo>
                    <a:pt x="94" y="20"/>
                    <a:pt x="91" y="27"/>
                    <a:pt x="87" y="35"/>
                  </a:cubicBezTo>
                  <a:cubicBezTo>
                    <a:pt x="79" y="34"/>
                    <a:pt x="71" y="33"/>
                    <a:pt x="63" y="33"/>
                  </a:cubicBezTo>
                  <a:cubicBezTo>
                    <a:pt x="41" y="33"/>
                    <a:pt x="30" y="44"/>
                    <a:pt x="32" y="65"/>
                  </a:cubicBezTo>
                  <a:cubicBezTo>
                    <a:pt x="33" y="86"/>
                    <a:pt x="44" y="97"/>
                    <a:pt x="65" y="94"/>
                  </a:cubicBezTo>
                  <a:cubicBezTo>
                    <a:pt x="80" y="91"/>
                    <a:pt x="95" y="84"/>
                    <a:pt x="109" y="77"/>
                  </a:cubicBezTo>
                  <a:cubicBezTo>
                    <a:pt x="152" y="57"/>
                    <a:pt x="202" y="77"/>
                    <a:pt x="213" y="120"/>
                  </a:cubicBezTo>
                  <a:cubicBezTo>
                    <a:pt x="220" y="146"/>
                    <a:pt x="210" y="171"/>
                    <a:pt x="189" y="187"/>
                  </a:cubicBezTo>
                  <a:cubicBezTo>
                    <a:pt x="168" y="203"/>
                    <a:pt x="141" y="204"/>
                    <a:pt x="116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93"/>
            <p:cNvSpPr/>
            <p:nvPr/>
          </p:nvSpPr>
          <p:spPr bwMode="auto">
            <a:xfrm>
              <a:off x="13752286" y="5072062"/>
              <a:ext cx="695325" cy="788988"/>
            </a:xfrm>
            <a:custGeom>
              <a:avLst/>
              <a:gdLst>
                <a:gd name="T0" fmla="*/ 208 w 220"/>
                <a:gd name="T1" fmla="*/ 171 h 250"/>
                <a:gd name="T2" fmla="*/ 220 w 220"/>
                <a:gd name="T3" fmla="*/ 194 h 250"/>
                <a:gd name="T4" fmla="*/ 115 w 220"/>
                <a:gd name="T5" fmla="*/ 250 h 250"/>
                <a:gd name="T6" fmla="*/ 0 w 220"/>
                <a:gd name="T7" fmla="*/ 53 h 250"/>
                <a:gd name="T8" fmla="*/ 99 w 220"/>
                <a:gd name="T9" fmla="*/ 0 h 250"/>
                <a:gd name="T10" fmla="*/ 113 w 220"/>
                <a:gd name="T11" fmla="*/ 21 h 250"/>
                <a:gd name="T12" fmla="*/ 37 w 220"/>
                <a:gd name="T13" fmla="*/ 63 h 250"/>
                <a:gd name="T14" fmla="*/ 72 w 220"/>
                <a:gd name="T15" fmla="*/ 123 h 250"/>
                <a:gd name="T16" fmla="*/ 142 w 220"/>
                <a:gd name="T17" fmla="*/ 86 h 250"/>
                <a:gd name="T18" fmla="*/ 155 w 220"/>
                <a:gd name="T19" fmla="*/ 108 h 250"/>
                <a:gd name="T20" fmla="*/ 86 w 220"/>
                <a:gd name="T21" fmla="*/ 145 h 250"/>
                <a:gd name="T22" fmla="*/ 125 w 220"/>
                <a:gd name="T23" fmla="*/ 215 h 250"/>
                <a:gd name="T24" fmla="*/ 208 w 220"/>
                <a:gd name="T25" fmla="*/ 1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50">
                  <a:moveTo>
                    <a:pt x="208" y="171"/>
                  </a:moveTo>
                  <a:cubicBezTo>
                    <a:pt x="212" y="179"/>
                    <a:pt x="216" y="186"/>
                    <a:pt x="220" y="194"/>
                  </a:cubicBezTo>
                  <a:cubicBezTo>
                    <a:pt x="185" y="212"/>
                    <a:pt x="151" y="231"/>
                    <a:pt x="115" y="250"/>
                  </a:cubicBezTo>
                  <a:cubicBezTo>
                    <a:pt x="77" y="184"/>
                    <a:pt x="39" y="119"/>
                    <a:pt x="0" y="53"/>
                  </a:cubicBezTo>
                  <a:cubicBezTo>
                    <a:pt x="33" y="35"/>
                    <a:pt x="66" y="18"/>
                    <a:pt x="99" y="0"/>
                  </a:cubicBezTo>
                  <a:cubicBezTo>
                    <a:pt x="104" y="6"/>
                    <a:pt x="108" y="13"/>
                    <a:pt x="113" y="21"/>
                  </a:cubicBezTo>
                  <a:cubicBezTo>
                    <a:pt x="88" y="35"/>
                    <a:pt x="64" y="48"/>
                    <a:pt x="37" y="63"/>
                  </a:cubicBezTo>
                  <a:cubicBezTo>
                    <a:pt x="49" y="83"/>
                    <a:pt x="60" y="102"/>
                    <a:pt x="72" y="123"/>
                  </a:cubicBezTo>
                  <a:cubicBezTo>
                    <a:pt x="96" y="111"/>
                    <a:pt x="118" y="99"/>
                    <a:pt x="142" y="86"/>
                  </a:cubicBezTo>
                  <a:cubicBezTo>
                    <a:pt x="146" y="93"/>
                    <a:pt x="150" y="100"/>
                    <a:pt x="155" y="108"/>
                  </a:cubicBezTo>
                  <a:cubicBezTo>
                    <a:pt x="131" y="120"/>
                    <a:pt x="109" y="132"/>
                    <a:pt x="86" y="145"/>
                  </a:cubicBezTo>
                  <a:cubicBezTo>
                    <a:pt x="99" y="168"/>
                    <a:pt x="111" y="190"/>
                    <a:pt x="125" y="215"/>
                  </a:cubicBezTo>
                  <a:cubicBezTo>
                    <a:pt x="152" y="201"/>
                    <a:pt x="179" y="187"/>
                    <a:pt x="208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94"/>
            <p:cNvSpPr/>
            <p:nvPr/>
          </p:nvSpPr>
          <p:spPr bwMode="auto">
            <a:xfrm>
              <a:off x="9172349" y="3549650"/>
              <a:ext cx="827088" cy="603250"/>
            </a:xfrm>
            <a:custGeom>
              <a:avLst/>
              <a:gdLst>
                <a:gd name="T0" fmla="*/ 198 w 262"/>
                <a:gd name="T1" fmla="*/ 10 h 191"/>
                <a:gd name="T2" fmla="*/ 221 w 262"/>
                <a:gd name="T3" fmla="*/ 0 h 191"/>
                <a:gd name="T4" fmla="*/ 262 w 262"/>
                <a:gd name="T5" fmla="*/ 108 h 191"/>
                <a:gd name="T6" fmla="*/ 207 w 262"/>
                <a:gd name="T7" fmla="*/ 114 h 191"/>
                <a:gd name="T8" fmla="*/ 35 w 262"/>
                <a:gd name="T9" fmla="*/ 88 h 191"/>
                <a:gd name="T10" fmla="*/ 69 w 262"/>
                <a:gd name="T11" fmla="*/ 180 h 191"/>
                <a:gd name="T12" fmla="*/ 46 w 262"/>
                <a:gd name="T13" fmla="*/ 191 h 191"/>
                <a:gd name="T14" fmla="*/ 0 w 262"/>
                <a:gd name="T15" fmla="*/ 69 h 191"/>
                <a:gd name="T16" fmla="*/ 39 w 262"/>
                <a:gd name="T17" fmla="*/ 65 h 191"/>
                <a:gd name="T18" fmla="*/ 214 w 262"/>
                <a:gd name="T19" fmla="*/ 91 h 191"/>
                <a:gd name="T20" fmla="*/ 228 w 262"/>
                <a:gd name="T21" fmla="*/ 92 h 191"/>
                <a:gd name="T22" fmla="*/ 198 w 262"/>
                <a:gd name="T23" fmla="*/ 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191">
                  <a:moveTo>
                    <a:pt x="198" y="10"/>
                  </a:moveTo>
                  <a:cubicBezTo>
                    <a:pt x="205" y="7"/>
                    <a:pt x="212" y="4"/>
                    <a:pt x="221" y="0"/>
                  </a:cubicBezTo>
                  <a:cubicBezTo>
                    <a:pt x="235" y="37"/>
                    <a:pt x="248" y="72"/>
                    <a:pt x="262" y="108"/>
                  </a:cubicBezTo>
                  <a:cubicBezTo>
                    <a:pt x="245" y="123"/>
                    <a:pt x="225" y="117"/>
                    <a:pt x="207" y="114"/>
                  </a:cubicBezTo>
                  <a:cubicBezTo>
                    <a:pt x="151" y="106"/>
                    <a:pt x="95" y="97"/>
                    <a:pt x="35" y="88"/>
                  </a:cubicBezTo>
                  <a:cubicBezTo>
                    <a:pt x="47" y="121"/>
                    <a:pt x="58" y="150"/>
                    <a:pt x="69" y="180"/>
                  </a:cubicBezTo>
                  <a:cubicBezTo>
                    <a:pt x="62" y="183"/>
                    <a:pt x="55" y="186"/>
                    <a:pt x="46" y="191"/>
                  </a:cubicBezTo>
                  <a:cubicBezTo>
                    <a:pt x="31" y="151"/>
                    <a:pt x="16" y="112"/>
                    <a:pt x="0" y="69"/>
                  </a:cubicBezTo>
                  <a:cubicBezTo>
                    <a:pt x="14" y="67"/>
                    <a:pt x="27" y="63"/>
                    <a:pt x="39" y="65"/>
                  </a:cubicBezTo>
                  <a:cubicBezTo>
                    <a:pt x="97" y="73"/>
                    <a:pt x="156" y="82"/>
                    <a:pt x="214" y="91"/>
                  </a:cubicBezTo>
                  <a:cubicBezTo>
                    <a:pt x="217" y="92"/>
                    <a:pt x="221" y="92"/>
                    <a:pt x="228" y="92"/>
                  </a:cubicBezTo>
                  <a:cubicBezTo>
                    <a:pt x="217" y="64"/>
                    <a:pt x="208" y="37"/>
                    <a:pt x="19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95"/>
            <p:cNvSpPr/>
            <p:nvPr/>
          </p:nvSpPr>
          <p:spPr bwMode="auto">
            <a:xfrm>
              <a:off x="15009586" y="3498850"/>
              <a:ext cx="749300" cy="492125"/>
            </a:xfrm>
            <a:custGeom>
              <a:avLst/>
              <a:gdLst>
                <a:gd name="T0" fmla="*/ 1 w 237"/>
                <a:gd name="T1" fmla="*/ 123 h 156"/>
                <a:gd name="T2" fmla="*/ 27 w 237"/>
                <a:gd name="T3" fmla="*/ 100 h 156"/>
                <a:gd name="T4" fmla="*/ 107 w 237"/>
                <a:gd name="T5" fmla="*/ 101 h 156"/>
                <a:gd name="T6" fmla="*/ 114 w 237"/>
                <a:gd name="T7" fmla="*/ 98 h 156"/>
                <a:gd name="T8" fmla="*/ 57 w 237"/>
                <a:gd name="T9" fmla="*/ 45 h 156"/>
                <a:gd name="T10" fmla="*/ 50 w 237"/>
                <a:gd name="T11" fmla="*/ 0 h 156"/>
                <a:gd name="T12" fmla="*/ 237 w 237"/>
                <a:gd name="T13" fmla="*/ 128 h 156"/>
                <a:gd name="T14" fmla="*/ 226 w 237"/>
                <a:gd name="T15" fmla="*/ 156 h 156"/>
                <a:gd name="T16" fmla="*/ 1 w 237"/>
                <a:gd name="T17" fmla="*/ 12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156">
                  <a:moveTo>
                    <a:pt x="1" y="123"/>
                  </a:moveTo>
                  <a:cubicBezTo>
                    <a:pt x="0" y="104"/>
                    <a:pt x="9" y="99"/>
                    <a:pt x="27" y="100"/>
                  </a:cubicBezTo>
                  <a:cubicBezTo>
                    <a:pt x="53" y="102"/>
                    <a:pt x="80" y="101"/>
                    <a:pt x="107" y="101"/>
                  </a:cubicBezTo>
                  <a:cubicBezTo>
                    <a:pt x="108" y="101"/>
                    <a:pt x="109" y="100"/>
                    <a:pt x="114" y="98"/>
                  </a:cubicBezTo>
                  <a:cubicBezTo>
                    <a:pt x="94" y="80"/>
                    <a:pt x="76" y="63"/>
                    <a:pt x="57" y="45"/>
                  </a:cubicBezTo>
                  <a:cubicBezTo>
                    <a:pt x="38" y="27"/>
                    <a:pt x="38" y="27"/>
                    <a:pt x="50" y="0"/>
                  </a:cubicBezTo>
                  <a:cubicBezTo>
                    <a:pt x="110" y="47"/>
                    <a:pt x="157" y="112"/>
                    <a:pt x="237" y="128"/>
                  </a:cubicBezTo>
                  <a:cubicBezTo>
                    <a:pt x="233" y="138"/>
                    <a:pt x="230" y="145"/>
                    <a:pt x="226" y="156"/>
                  </a:cubicBezTo>
                  <a:cubicBezTo>
                    <a:pt x="155" y="113"/>
                    <a:pt x="77" y="133"/>
                    <a:pt x="1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96"/>
            <p:cNvSpPr>
              <a:spLocks noEditPoints="1"/>
            </p:cNvSpPr>
            <p:nvPr/>
          </p:nvSpPr>
          <p:spPr bwMode="auto">
            <a:xfrm>
              <a:off x="11859986" y="4851400"/>
              <a:ext cx="496888" cy="469900"/>
            </a:xfrm>
            <a:custGeom>
              <a:avLst/>
              <a:gdLst>
                <a:gd name="T0" fmla="*/ 129 w 157"/>
                <a:gd name="T1" fmla="*/ 71 h 149"/>
                <a:gd name="T2" fmla="*/ 148 w 157"/>
                <a:gd name="T3" fmla="*/ 114 h 149"/>
                <a:gd name="T4" fmla="*/ 105 w 157"/>
                <a:gd name="T5" fmla="*/ 145 h 149"/>
                <a:gd name="T6" fmla="*/ 25 w 157"/>
                <a:gd name="T7" fmla="*/ 129 h 149"/>
                <a:gd name="T8" fmla="*/ 32 w 157"/>
                <a:gd name="T9" fmla="*/ 70 h 149"/>
                <a:gd name="T10" fmla="*/ 47 w 157"/>
                <a:gd name="T11" fmla="*/ 63 h 149"/>
                <a:gd name="T12" fmla="*/ 44 w 157"/>
                <a:gd name="T13" fmla="*/ 59 h 149"/>
                <a:gd name="T14" fmla="*/ 30 w 157"/>
                <a:gd name="T15" fmla="*/ 26 h 149"/>
                <a:gd name="T16" fmla="*/ 67 w 157"/>
                <a:gd name="T17" fmla="*/ 2 h 149"/>
                <a:gd name="T18" fmla="*/ 133 w 157"/>
                <a:gd name="T19" fmla="*/ 11 h 149"/>
                <a:gd name="T20" fmla="*/ 156 w 157"/>
                <a:gd name="T21" fmla="*/ 41 h 149"/>
                <a:gd name="T22" fmla="*/ 133 w 157"/>
                <a:gd name="T23" fmla="*/ 68 h 149"/>
                <a:gd name="T24" fmla="*/ 129 w 157"/>
                <a:gd name="T25" fmla="*/ 71 h 149"/>
                <a:gd name="T26" fmla="*/ 92 w 157"/>
                <a:gd name="T27" fmla="*/ 136 h 149"/>
                <a:gd name="T28" fmla="*/ 118 w 157"/>
                <a:gd name="T29" fmla="*/ 112 h 149"/>
                <a:gd name="T30" fmla="*/ 100 w 157"/>
                <a:gd name="T31" fmla="*/ 84 h 149"/>
                <a:gd name="T32" fmla="*/ 80 w 157"/>
                <a:gd name="T33" fmla="*/ 76 h 149"/>
                <a:gd name="T34" fmla="*/ 39 w 157"/>
                <a:gd name="T35" fmla="*/ 92 h 149"/>
                <a:gd name="T36" fmla="*/ 58 w 157"/>
                <a:gd name="T37" fmla="*/ 127 h 149"/>
                <a:gd name="T38" fmla="*/ 92 w 157"/>
                <a:gd name="T39" fmla="*/ 136 h 149"/>
                <a:gd name="T40" fmla="*/ 81 w 157"/>
                <a:gd name="T41" fmla="*/ 11 h 149"/>
                <a:gd name="T42" fmla="*/ 59 w 157"/>
                <a:gd name="T43" fmla="*/ 28 h 149"/>
                <a:gd name="T44" fmla="*/ 76 w 157"/>
                <a:gd name="T45" fmla="*/ 55 h 149"/>
                <a:gd name="T46" fmla="*/ 91 w 157"/>
                <a:gd name="T47" fmla="*/ 61 h 149"/>
                <a:gd name="T48" fmla="*/ 128 w 157"/>
                <a:gd name="T49" fmla="*/ 44 h 149"/>
                <a:gd name="T50" fmla="*/ 107 w 157"/>
                <a:gd name="T51" fmla="*/ 16 h 149"/>
                <a:gd name="T52" fmla="*/ 81 w 157"/>
                <a:gd name="T53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49">
                  <a:moveTo>
                    <a:pt x="129" y="71"/>
                  </a:moveTo>
                  <a:cubicBezTo>
                    <a:pt x="136" y="86"/>
                    <a:pt x="150" y="101"/>
                    <a:pt x="148" y="114"/>
                  </a:cubicBezTo>
                  <a:cubicBezTo>
                    <a:pt x="145" y="134"/>
                    <a:pt x="125" y="143"/>
                    <a:pt x="105" y="145"/>
                  </a:cubicBezTo>
                  <a:cubicBezTo>
                    <a:pt x="76" y="149"/>
                    <a:pt x="49" y="146"/>
                    <a:pt x="25" y="129"/>
                  </a:cubicBezTo>
                  <a:cubicBezTo>
                    <a:pt x="0" y="110"/>
                    <a:pt x="3" y="84"/>
                    <a:pt x="32" y="70"/>
                  </a:cubicBezTo>
                  <a:cubicBezTo>
                    <a:pt x="37" y="68"/>
                    <a:pt x="42" y="66"/>
                    <a:pt x="47" y="63"/>
                  </a:cubicBezTo>
                  <a:cubicBezTo>
                    <a:pt x="46" y="61"/>
                    <a:pt x="45" y="60"/>
                    <a:pt x="44" y="59"/>
                  </a:cubicBezTo>
                  <a:cubicBezTo>
                    <a:pt x="35" y="49"/>
                    <a:pt x="20" y="39"/>
                    <a:pt x="30" y="26"/>
                  </a:cubicBezTo>
                  <a:cubicBezTo>
                    <a:pt x="38" y="14"/>
                    <a:pt x="54" y="3"/>
                    <a:pt x="67" y="2"/>
                  </a:cubicBezTo>
                  <a:cubicBezTo>
                    <a:pt x="89" y="0"/>
                    <a:pt x="112" y="4"/>
                    <a:pt x="133" y="11"/>
                  </a:cubicBezTo>
                  <a:cubicBezTo>
                    <a:pt x="144" y="14"/>
                    <a:pt x="156" y="30"/>
                    <a:pt x="156" y="41"/>
                  </a:cubicBezTo>
                  <a:cubicBezTo>
                    <a:pt x="157" y="49"/>
                    <a:pt x="142" y="59"/>
                    <a:pt x="133" y="68"/>
                  </a:cubicBezTo>
                  <a:cubicBezTo>
                    <a:pt x="131" y="71"/>
                    <a:pt x="127" y="71"/>
                    <a:pt x="129" y="71"/>
                  </a:cubicBezTo>
                  <a:close/>
                  <a:moveTo>
                    <a:pt x="92" y="136"/>
                  </a:moveTo>
                  <a:cubicBezTo>
                    <a:pt x="100" y="129"/>
                    <a:pt x="113" y="123"/>
                    <a:pt x="118" y="112"/>
                  </a:cubicBezTo>
                  <a:cubicBezTo>
                    <a:pt x="125" y="97"/>
                    <a:pt x="110" y="90"/>
                    <a:pt x="100" y="84"/>
                  </a:cubicBezTo>
                  <a:cubicBezTo>
                    <a:pt x="94" y="80"/>
                    <a:pt x="86" y="78"/>
                    <a:pt x="80" y="76"/>
                  </a:cubicBezTo>
                  <a:cubicBezTo>
                    <a:pt x="65" y="69"/>
                    <a:pt x="44" y="78"/>
                    <a:pt x="39" y="92"/>
                  </a:cubicBezTo>
                  <a:cubicBezTo>
                    <a:pt x="34" y="106"/>
                    <a:pt x="42" y="121"/>
                    <a:pt x="58" y="127"/>
                  </a:cubicBezTo>
                  <a:cubicBezTo>
                    <a:pt x="67" y="130"/>
                    <a:pt x="76" y="132"/>
                    <a:pt x="92" y="136"/>
                  </a:cubicBezTo>
                  <a:close/>
                  <a:moveTo>
                    <a:pt x="81" y="11"/>
                  </a:moveTo>
                  <a:cubicBezTo>
                    <a:pt x="75" y="15"/>
                    <a:pt x="63" y="20"/>
                    <a:pt x="59" y="28"/>
                  </a:cubicBezTo>
                  <a:cubicBezTo>
                    <a:pt x="53" y="42"/>
                    <a:pt x="66" y="49"/>
                    <a:pt x="76" y="55"/>
                  </a:cubicBezTo>
                  <a:cubicBezTo>
                    <a:pt x="81" y="57"/>
                    <a:pt x="86" y="59"/>
                    <a:pt x="91" y="61"/>
                  </a:cubicBezTo>
                  <a:cubicBezTo>
                    <a:pt x="106" y="68"/>
                    <a:pt x="124" y="60"/>
                    <a:pt x="128" y="44"/>
                  </a:cubicBezTo>
                  <a:cubicBezTo>
                    <a:pt x="133" y="27"/>
                    <a:pt x="121" y="20"/>
                    <a:pt x="107" y="16"/>
                  </a:cubicBezTo>
                  <a:cubicBezTo>
                    <a:pt x="100" y="14"/>
                    <a:pt x="93" y="14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97"/>
            <p:cNvSpPr/>
            <p:nvPr/>
          </p:nvSpPr>
          <p:spPr bwMode="auto">
            <a:xfrm>
              <a:off x="11859986" y="-317500"/>
              <a:ext cx="423863" cy="431800"/>
            </a:xfrm>
            <a:custGeom>
              <a:avLst/>
              <a:gdLst>
                <a:gd name="T0" fmla="*/ 64 w 134"/>
                <a:gd name="T1" fmla="*/ 137 h 137"/>
                <a:gd name="T2" fmla="*/ 64 w 134"/>
                <a:gd name="T3" fmla="*/ 92 h 137"/>
                <a:gd name="T4" fmla="*/ 8 w 134"/>
                <a:gd name="T5" fmla="*/ 79 h 137"/>
                <a:gd name="T6" fmla="*/ 14 w 134"/>
                <a:gd name="T7" fmla="*/ 51 h 137"/>
                <a:gd name="T8" fmla="*/ 68 w 134"/>
                <a:gd name="T9" fmla="*/ 14 h 137"/>
                <a:gd name="T10" fmla="*/ 112 w 134"/>
                <a:gd name="T11" fmla="*/ 10 h 137"/>
                <a:gd name="T12" fmla="*/ 129 w 134"/>
                <a:gd name="T13" fmla="*/ 53 h 137"/>
                <a:gd name="T14" fmla="*/ 64 w 134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37">
                  <a:moveTo>
                    <a:pt x="64" y="137"/>
                  </a:moveTo>
                  <a:cubicBezTo>
                    <a:pt x="64" y="123"/>
                    <a:pt x="64" y="109"/>
                    <a:pt x="64" y="92"/>
                  </a:cubicBezTo>
                  <a:cubicBezTo>
                    <a:pt x="40" y="103"/>
                    <a:pt x="22" y="98"/>
                    <a:pt x="8" y="79"/>
                  </a:cubicBezTo>
                  <a:cubicBezTo>
                    <a:pt x="0" y="68"/>
                    <a:pt x="3" y="58"/>
                    <a:pt x="14" y="51"/>
                  </a:cubicBezTo>
                  <a:cubicBezTo>
                    <a:pt x="32" y="39"/>
                    <a:pt x="51" y="27"/>
                    <a:pt x="68" y="14"/>
                  </a:cubicBezTo>
                  <a:cubicBezTo>
                    <a:pt x="83" y="3"/>
                    <a:pt x="98" y="0"/>
                    <a:pt x="112" y="10"/>
                  </a:cubicBezTo>
                  <a:cubicBezTo>
                    <a:pt x="125" y="20"/>
                    <a:pt x="134" y="34"/>
                    <a:pt x="129" y="53"/>
                  </a:cubicBezTo>
                  <a:cubicBezTo>
                    <a:pt x="119" y="89"/>
                    <a:pt x="91" y="126"/>
                    <a:pt x="6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Freeform 98"/>
            <p:cNvSpPr/>
            <p:nvPr/>
          </p:nvSpPr>
          <p:spPr bwMode="auto">
            <a:xfrm>
              <a:off x="9926411" y="4838700"/>
              <a:ext cx="758825" cy="536575"/>
            </a:xfrm>
            <a:custGeom>
              <a:avLst/>
              <a:gdLst>
                <a:gd name="T0" fmla="*/ 217 w 240"/>
                <a:gd name="T1" fmla="*/ 0 h 170"/>
                <a:gd name="T2" fmla="*/ 235 w 240"/>
                <a:gd name="T3" fmla="*/ 22 h 170"/>
                <a:gd name="T4" fmla="*/ 240 w 240"/>
                <a:gd name="T5" fmla="*/ 28 h 170"/>
                <a:gd name="T6" fmla="*/ 198 w 240"/>
                <a:gd name="T7" fmla="*/ 63 h 170"/>
                <a:gd name="T8" fmla="*/ 107 w 240"/>
                <a:gd name="T9" fmla="*/ 150 h 170"/>
                <a:gd name="T10" fmla="*/ 30 w 240"/>
                <a:gd name="T11" fmla="*/ 149 h 170"/>
                <a:gd name="T12" fmla="*/ 14 w 240"/>
                <a:gd name="T13" fmla="*/ 73 h 170"/>
                <a:gd name="T14" fmla="*/ 36 w 240"/>
                <a:gd name="T15" fmla="*/ 102 h 170"/>
                <a:gd name="T16" fmla="*/ 87 w 240"/>
                <a:gd name="T17" fmla="*/ 128 h 170"/>
                <a:gd name="T18" fmla="*/ 135 w 240"/>
                <a:gd name="T19" fmla="*/ 83 h 170"/>
                <a:gd name="T20" fmla="*/ 217 w 240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70">
                  <a:moveTo>
                    <a:pt x="217" y="0"/>
                  </a:moveTo>
                  <a:cubicBezTo>
                    <a:pt x="224" y="9"/>
                    <a:pt x="230" y="15"/>
                    <a:pt x="235" y="22"/>
                  </a:cubicBezTo>
                  <a:cubicBezTo>
                    <a:pt x="237" y="24"/>
                    <a:pt x="239" y="26"/>
                    <a:pt x="240" y="28"/>
                  </a:cubicBezTo>
                  <a:cubicBezTo>
                    <a:pt x="226" y="39"/>
                    <a:pt x="211" y="51"/>
                    <a:pt x="198" y="63"/>
                  </a:cubicBezTo>
                  <a:cubicBezTo>
                    <a:pt x="167" y="92"/>
                    <a:pt x="138" y="122"/>
                    <a:pt x="107" y="150"/>
                  </a:cubicBezTo>
                  <a:cubicBezTo>
                    <a:pt x="83" y="170"/>
                    <a:pt x="52" y="168"/>
                    <a:pt x="30" y="149"/>
                  </a:cubicBezTo>
                  <a:cubicBezTo>
                    <a:pt x="6" y="128"/>
                    <a:pt x="0" y="100"/>
                    <a:pt x="14" y="73"/>
                  </a:cubicBezTo>
                  <a:cubicBezTo>
                    <a:pt x="27" y="78"/>
                    <a:pt x="39" y="81"/>
                    <a:pt x="36" y="102"/>
                  </a:cubicBezTo>
                  <a:cubicBezTo>
                    <a:pt x="33" y="127"/>
                    <a:pt x="66" y="143"/>
                    <a:pt x="87" y="128"/>
                  </a:cubicBezTo>
                  <a:cubicBezTo>
                    <a:pt x="104" y="115"/>
                    <a:pt x="119" y="99"/>
                    <a:pt x="135" y="83"/>
                  </a:cubicBezTo>
                  <a:cubicBezTo>
                    <a:pt x="162" y="57"/>
                    <a:pt x="188" y="29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99"/>
            <p:cNvSpPr>
              <a:spLocks noEditPoints="1"/>
            </p:cNvSpPr>
            <p:nvPr/>
          </p:nvSpPr>
          <p:spPr bwMode="auto">
            <a:xfrm>
              <a:off x="12596586" y="4835525"/>
              <a:ext cx="476250" cy="476250"/>
            </a:xfrm>
            <a:custGeom>
              <a:avLst/>
              <a:gdLst>
                <a:gd name="T0" fmla="*/ 20 w 151"/>
                <a:gd name="T1" fmla="*/ 148 h 151"/>
                <a:gd name="T2" fmla="*/ 20 w 151"/>
                <a:gd name="T3" fmla="*/ 132 h 151"/>
                <a:gd name="T4" fmla="*/ 105 w 151"/>
                <a:gd name="T5" fmla="*/ 93 h 151"/>
                <a:gd name="T6" fmla="*/ 45 w 151"/>
                <a:gd name="T7" fmla="*/ 95 h 151"/>
                <a:gd name="T8" fmla="*/ 1 w 151"/>
                <a:gd name="T9" fmla="*/ 56 h 151"/>
                <a:gd name="T10" fmla="*/ 41 w 151"/>
                <a:gd name="T11" fmla="*/ 9 h 151"/>
                <a:gd name="T12" fmla="*/ 116 w 151"/>
                <a:gd name="T13" fmla="*/ 19 h 151"/>
                <a:gd name="T14" fmla="*/ 101 w 151"/>
                <a:gd name="T15" fmla="*/ 137 h 151"/>
                <a:gd name="T16" fmla="*/ 20 w 151"/>
                <a:gd name="T17" fmla="*/ 148 h 151"/>
                <a:gd name="T18" fmla="*/ 73 w 151"/>
                <a:gd name="T19" fmla="*/ 82 h 151"/>
                <a:gd name="T20" fmla="*/ 109 w 151"/>
                <a:gd name="T21" fmla="*/ 62 h 151"/>
                <a:gd name="T22" fmla="*/ 68 w 151"/>
                <a:gd name="T23" fmla="*/ 19 h 151"/>
                <a:gd name="T24" fmla="*/ 29 w 151"/>
                <a:gd name="T25" fmla="*/ 51 h 151"/>
                <a:gd name="T26" fmla="*/ 73 w 151"/>
                <a:gd name="T27" fmla="*/ 8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51">
                  <a:moveTo>
                    <a:pt x="20" y="148"/>
                  </a:moveTo>
                  <a:cubicBezTo>
                    <a:pt x="20" y="142"/>
                    <a:pt x="20" y="137"/>
                    <a:pt x="20" y="132"/>
                  </a:cubicBezTo>
                  <a:cubicBezTo>
                    <a:pt x="72" y="141"/>
                    <a:pt x="104" y="125"/>
                    <a:pt x="105" y="93"/>
                  </a:cubicBezTo>
                  <a:cubicBezTo>
                    <a:pt x="85" y="94"/>
                    <a:pt x="65" y="97"/>
                    <a:pt x="45" y="95"/>
                  </a:cubicBezTo>
                  <a:cubicBezTo>
                    <a:pt x="17" y="92"/>
                    <a:pt x="3" y="77"/>
                    <a:pt x="1" y="56"/>
                  </a:cubicBezTo>
                  <a:cubicBezTo>
                    <a:pt x="0" y="34"/>
                    <a:pt x="14" y="14"/>
                    <a:pt x="41" y="9"/>
                  </a:cubicBezTo>
                  <a:cubicBezTo>
                    <a:pt x="66" y="3"/>
                    <a:pt x="94" y="0"/>
                    <a:pt x="116" y="19"/>
                  </a:cubicBezTo>
                  <a:cubicBezTo>
                    <a:pt x="151" y="49"/>
                    <a:pt x="142" y="113"/>
                    <a:pt x="101" y="137"/>
                  </a:cubicBezTo>
                  <a:cubicBezTo>
                    <a:pt x="76" y="151"/>
                    <a:pt x="50" y="151"/>
                    <a:pt x="20" y="148"/>
                  </a:cubicBezTo>
                  <a:close/>
                  <a:moveTo>
                    <a:pt x="73" y="82"/>
                  </a:moveTo>
                  <a:cubicBezTo>
                    <a:pt x="82" y="74"/>
                    <a:pt x="107" y="88"/>
                    <a:pt x="109" y="62"/>
                  </a:cubicBezTo>
                  <a:cubicBezTo>
                    <a:pt x="112" y="37"/>
                    <a:pt x="93" y="19"/>
                    <a:pt x="68" y="19"/>
                  </a:cubicBezTo>
                  <a:cubicBezTo>
                    <a:pt x="45" y="19"/>
                    <a:pt x="30" y="32"/>
                    <a:pt x="29" y="51"/>
                  </a:cubicBezTo>
                  <a:cubicBezTo>
                    <a:pt x="29" y="70"/>
                    <a:pt x="44" y="82"/>
                    <a:pt x="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100"/>
            <p:cNvSpPr/>
            <p:nvPr/>
          </p:nvSpPr>
          <p:spPr bwMode="auto">
            <a:xfrm>
              <a:off x="14814324" y="3927475"/>
              <a:ext cx="757238" cy="582613"/>
            </a:xfrm>
            <a:custGeom>
              <a:avLst/>
              <a:gdLst>
                <a:gd name="T0" fmla="*/ 240 w 240"/>
                <a:gd name="T1" fmla="*/ 161 h 184"/>
                <a:gd name="T2" fmla="*/ 228 w 240"/>
                <a:gd name="T3" fmla="*/ 184 h 184"/>
                <a:gd name="T4" fmla="*/ 45 w 240"/>
                <a:gd name="T5" fmla="*/ 77 h 184"/>
                <a:gd name="T6" fmla="*/ 23 w 240"/>
                <a:gd name="T7" fmla="*/ 116 h 184"/>
                <a:gd name="T8" fmla="*/ 0 w 240"/>
                <a:gd name="T9" fmla="*/ 102 h 184"/>
                <a:gd name="T10" fmla="*/ 55 w 240"/>
                <a:gd name="T11" fmla="*/ 0 h 184"/>
                <a:gd name="T12" fmla="*/ 76 w 240"/>
                <a:gd name="T13" fmla="*/ 12 h 184"/>
                <a:gd name="T14" fmla="*/ 76 w 240"/>
                <a:gd name="T15" fmla="*/ 17 h 184"/>
                <a:gd name="T16" fmla="*/ 94 w 240"/>
                <a:gd name="T17" fmla="*/ 75 h 184"/>
                <a:gd name="T18" fmla="*/ 167 w 240"/>
                <a:gd name="T19" fmla="*/ 118 h 184"/>
                <a:gd name="T20" fmla="*/ 240 w 240"/>
                <a:gd name="T21" fmla="*/ 1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84">
                  <a:moveTo>
                    <a:pt x="240" y="161"/>
                  </a:moveTo>
                  <a:cubicBezTo>
                    <a:pt x="235" y="169"/>
                    <a:pt x="232" y="176"/>
                    <a:pt x="228" y="184"/>
                  </a:cubicBezTo>
                  <a:cubicBezTo>
                    <a:pt x="166" y="148"/>
                    <a:pt x="106" y="113"/>
                    <a:pt x="45" y="77"/>
                  </a:cubicBezTo>
                  <a:cubicBezTo>
                    <a:pt x="37" y="90"/>
                    <a:pt x="30" y="102"/>
                    <a:pt x="23" y="116"/>
                  </a:cubicBezTo>
                  <a:cubicBezTo>
                    <a:pt x="15" y="111"/>
                    <a:pt x="8" y="107"/>
                    <a:pt x="0" y="102"/>
                  </a:cubicBezTo>
                  <a:cubicBezTo>
                    <a:pt x="19" y="68"/>
                    <a:pt x="37" y="34"/>
                    <a:pt x="55" y="0"/>
                  </a:cubicBezTo>
                  <a:cubicBezTo>
                    <a:pt x="64" y="5"/>
                    <a:pt x="71" y="9"/>
                    <a:pt x="76" y="12"/>
                  </a:cubicBezTo>
                  <a:cubicBezTo>
                    <a:pt x="76" y="15"/>
                    <a:pt x="76" y="16"/>
                    <a:pt x="76" y="17"/>
                  </a:cubicBezTo>
                  <a:cubicBezTo>
                    <a:pt x="59" y="54"/>
                    <a:pt x="58" y="54"/>
                    <a:pt x="94" y="75"/>
                  </a:cubicBezTo>
                  <a:cubicBezTo>
                    <a:pt x="118" y="90"/>
                    <a:pt x="143" y="104"/>
                    <a:pt x="167" y="118"/>
                  </a:cubicBezTo>
                  <a:cubicBezTo>
                    <a:pt x="191" y="132"/>
                    <a:pt x="215" y="146"/>
                    <a:pt x="240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101"/>
            <p:cNvSpPr/>
            <p:nvPr/>
          </p:nvSpPr>
          <p:spPr bwMode="auto">
            <a:xfrm>
              <a:off x="10302649" y="4960937"/>
              <a:ext cx="523875" cy="609600"/>
            </a:xfrm>
            <a:custGeom>
              <a:avLst/>
              <a:gdLst>
                <a:gd name="T0" fmla="*/ 142 w 166"/>
                <a:gd name="T1" fmla="*/ 0 h 193"/>
                <a:gd name="T2" fmla="*/ 166 w 166"/>
                <a:gd name="T3" fmla="*/ 21 h 193"/>
                <a:gd name="T4" fmla="*/ 26 w 166"/>
                <a:gd name="T5" fmla="*/ 193 h 193"/>
                <a:gd name="T6" fmla="*/ 19 w 166"/>
                <a:gd name="T7" fmla="*/ 152 h 193"/>
                <a:gd name="T8" fmla="*/ 142 w 166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93">
                  <a:moveTo>
                    <a:pt x="142" y="0"/>
                  </a:moveTo>
                  <a:cubicBezTo>
                    <a:pt x="151" y="8"/>
                    <a:pt x="158" y="14"/>
                    <a:pt x="166" y="21"/>
                  </a:cubicBezTo>
                  <a:cubicBezTo>
                    <a:pt x="119" y="80"/>
                    <a:pt x="72" y="137"/>
                    <a:pt x="26" y="193"/>
                  </a:cubicBezTo>
                  <a:cubicBezTo>
                    <a:pt x="0" y="176"/>
                    <a:pt x="0" y="176"/>
                    <a:pt x="19" y="152"/>
                  </a:cubicBezTo>
                  <a:cubicBezTo>
                    <a:pt x="59" y="102"/>
                    <a:pt x="100" y="52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102"/>
            <p:cNvSpPr/>
            <p:nvPr/>
          </p:nvSpPr>
          <p:spPr bwMode="auto">
            <a:xfrm>
              <a:off x="13190311" y="5445125"/>
              <a:ext cx="280988" cy="698500"/>
            </a:xfrm>
            <a:custGeom>
              <a:avLst/>
              <a:gdLst>
                <a:gd name="T0" fmla="*/ 0 w 89"/>
                <a:gd name="T1" fmla="*/ 8 h 221"/>
                <a:gd name="T2" fmla="*/ 29 w 89"/>
                <a:gd name="T3" fmla="*/ 0 h 221"/>
                <a:gd name="T4" fmla="*/ 89 w 89"/>
                <a:gd name="T5" fmla="*/ 212 h 221"/>
                <a:gd name="T6" fmla="*/ 60 w 89"/>
                <a:gd name="T7" fmla="*/ 221 h 221"/>
                <a:gd name="T8" fmla="*/ 0 w 89"/>
                <a:gd name="T9" fmla="*/ 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1">
                  <a:moveTo>
                    <a:pt x="0" y="8"/>
                  </a:moveTo>
                  <a:cubicBezTo>
                    <a:pt x="11" y="5"/>
                    <a:pt x="18" y="3"/>
                    <a:pt x="29" y="0"/>
                  </a:cubicBezTo>
                  <a:cubicBezTo>
                    <a:pt x="49" y="70"/>
                    <a:pt x="69" y="140"/>
                    <a:pt x="89" y="212"/>
                  </a:cubicBezTo>
                  <a:cubicBezTo>
                    <a:pt x="80" y="215"/>
                    <a:pt x="71" y="217"/>
                    <a:pt x="60" y="221"/>
                  </a:cubicBezTo>
                  <a:cubicBezTo>
                    <a:pt x="40" y="150"/>
                    <a:pt x="20" y="8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103"/>
            <p:cNvSpPr/>
            <p:nvPr/>
          </p:nvSpPr>
          <p:spPr bwMode="auto">
            <a:xfrm>
              <a:off x="14706374" y="4360862"/>
              <a:ext cx="663575" cy="449263"/>
            </a:xfrm>
            <a:custGeom>
              <a:avLst/>
              <a:gdLst>
                <a:gd name="T0" fmla="*/ 210 w 210"/>
                <a:gd name="T1" fmla="*/ 122 h 142"/>
                <a:gd name="T2" fmla="*/ 192 w 210"/>
                <a:gd name="T3" fmla="*/ 142 h 142"/>
                <a:gd name="T4" fmla="*/ 0 w 210"/>
                <a:gd name="T5" fmla="*/ 22 h 142"/>
                <a:gd name="T6" fmla="*/ 15 w 210"/>
                <a:gd name="T7" fmla="*/ 0 h 142"/>
                <a:gd name="T8" fmla="*/ 210 w 210"/>
                <a:gd name="T9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42">
                  <a:moveTo>
                    <a:pt x="210" y="122"/>
                  </a:moveTo>
                  <a:cubicBezTo>
                    <a:pt x="204" y="130"/>
                    <a:pt x="198" y="136"/>
                    <a:pt x="192" y="142"/>
                  </a:cubicBezTo>
                  <a:cubicBezTo>
                    <a:pt x="129" y="102"/>
                    <a:pt x="65" y="63"/>
                    <a:pt x="0" y="22"/>
                  </a:cubicBezTo>
                  <a:cubicBezTo>
                    <a:pt x="5" y="14"/>
                    <a:pt x="10" y="8"/>
                    <a:pt x="15" y="0"/>
                  </a:cubicBezTo>
                  <a:cubicBezTo>
                    <a:pt x="80" y="40"/>
                    <a:pt x="144" y="80"/>
                    <a:pt x="210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104"/>
            <p:cNvSpPr/>
            <p:nvPr/>
          </p:nvSpPr>
          <p:spPr bwMode="auto">
            <a:xfrm>
              <a:off x="13203011" y="4594225"/>
              <a:ext cx="357188" cy="522288"/>
            </a:xfrm>
            <a:custGeom>
              <a:avLst/>
              <a:gdLst>
                <a:gd name="T0" fmla="*/ 0 w 113"/>
                <a:gd name="T1" fmla="*/ 54 h 165"/>
                <a:gd name="T2" fmla="*/ 93 w 113"/>
                <a:gd name="T3" fmla="*/ 6 h 165"/>
                <a:gd name="T4" fmla="*/ 113 w 113"/>
                <a:gd name="T5" fmla="*/ 17 h 165"/>
                <a:gd name="T6" fmla="*/ 110 w 113"/>
                <a:gd name="T7" fmla="*/ 141 h 165"/>
                <a:gd name="T8" fmla="*/ 97 w 113"/>
                <a:gd name="T9" fmla="*/ 165 h 165"/>
                <a:gd name="T10" fmla="*/ 90 w 113"/>
                <a:gd name="T11" fmla="*/ 162 h 165"/>
                <a:gd name="T12" fmla="*/ 90 w 113"/>
                <a:gd name="T13" fmla="*/ 30 h 165"/>
                <a:gd name="T14" fmla="*/ 18 w 113"/>
                <a:gd name="T15" fmla="*/ 65 h 165"/>
                <a:gd name="T16" fmla="*/ 0 w 113"/>
                <a:gd name="T17" fmla="*/ 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65">
                  <a:moveTo>
                    <a:pt x="0" y="54"/>
                  </a:moveTo>
                  <a:cubicBezTo>
                    <a:pt x="31" y="38"/>
                    <a:pt x="62" y="22"/>
                    <a:pt x="93" y="6"/>
                  </a:cubicBezTo>
                  <a:cubicBezTo>
                    <a:pt x="105" y="0"/>
                    <a:pt x="113" y="1"/>
                    <a:pt x="113" y="17"/>
                  </a:cubicBezTo>
                  <a:cubicBezTo>
                    <a:pt x="112" y="59"/>
                    <a:pt x="112" y="100"/>
                    <a:pt x="110" y="141"/>
                  </a:cubicBezTo>
                  <a:cubicBezTo>
                    <a:pt x="109" y="149"/>
                    <a:pt x="101" y="157"/>
                    <a:pt x="97" y="165"/>
                  </a:cubicBezTo>
                  <a:cubicBezTo>
                    <a:pt x="94" y="164"/>
                    <a:pt x="92" y="163"/>
                    <a:pt x="90" y="162"/>
                  </a:cubicBezTo>
                  <a:cubicBezTo>
                    <a:pt x="90" y="119"/>
                    <a:pt x="90" y="77"/>
                    <a:pt x="90" y="30"/>
                  </a:cubicBezTo>
                  <a:cubicBezTo>
                    <a:pt x="64" y="43"/>
                    <a:pt x="41" y="53"/>
                    <a:pt x="18" y="65"/>
                  </a:cubicBezTo>
                  <a:cubicBezTo>
                    <a:pt x="8" y="71"/>
                    <a:pt x="1" y="7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105"/>
            <p:cNvSpPr/>
            <p:nvPr/>
          </p:nvSpPr>
          <p:spPr bwMode="auto">
            <a:xfrm>
              <a:off x="11958411" y="50800"/>
              <a:ext cx="328613" cy="312738"/>
            </a:xfrm>
            <a:custGeom>
              <a:avLst/>
              <a:gdLst>
                <a:gd name="T0" fmla="*/ 104 w 104"/>
                <a:gd name="T1" fmla="*/ 17 h 99"/>
                <a:gd name="T2" fmla="*/ 63 w 104"/>
                <a:gd name="T3" fmla="*/ 88 h 99"/>
                <a:gd name="T4" fmla="*/ 2 w 104"/>
                <a:gd name="T5" fmla="*/ 68 h 99"/>
                <a:gd name="T6" fmla="*/ 11 w 104"/>
                <a:gd name="T7" fmla="*/ 48 h 99"/>
                <a:gd name="T8" fmla="*/ 80 w 104"/>
                <a:gd name="T9" fmla="*/ 6 h 99"/>
                <a:gd name="T10" fmla="*/ 98 w 104"/>
                <a:gd name="T11" fmla="*/ 2 h 99"/>
                <a:gd name="T12" fmla="*/ 104 w 104"/>
                <a:gd name="T13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9">
                  <a:moveTo>
                    <a:pt x="104" y="17"/>
                  </a:moveTo>
                  <a:cubicBezTo>
                    <a:pt x="100" y="48"/>
                    <a:pt x="85" y="71"/>
                    <a:pt x="63" y="88"/>
                  </a:cubicBezTo>
                  <a:cubicBezTo>
                    <a:pt x="49" y="99"/>
                    <a:pt x="6" y="85"/>
                    <a:pt x="2" y="68"/>
                  </a:cubicBezTo>
                  <a:cubicBezTo>
                    <a:pt x="0" y="62"/>
                    <a:pt x="6" y="49"/>
                    <a:pt x="11" y="48"/>
                  </a:cubicBezTo>
                  <a:cubicBezTo>
                    <a:pt x="39" y="40"/>
                    <a:pt x="58" y="21"/>
                    <a:pt x="80" y="6"/>
                  </a:cubicBezTo>
                  <a:cubicBezTo>
                    <a:pt x="85" y="3"/>
                    <a:pt x="94" y="0"/>
                    <a:pt x="98" y="2"/>
                  </a:cubicBezTo>
                  <a:cubicBezTo>
                    <a:pt x="102" y="4"/>
                    <a:pt x="103" y="13"/>
                    <a:pt x="10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106"/>
            <p:cNvSpPr/>
            <p:nvPr/>
          </p:nvSpPr>
          <p:spPr bwMode="auto">
            <a:xfrm>
              <a:off x="13885636" y="838200"/>
              <a:ext cx="239713" cy="303213"/>
            </a:xfrm>
            <a:custGeom>
              <a:avLst/>
              <a:gdLst>
                <a:gd name="T0" fmla="*/ 75 w 76"/>
                <a:gd name="T1" fmla="*/ 60 h 96"/>
                <a:gd name="T2" fmla="*/ 55 w 76"/>
                <a:gd name="T3" fmla="*/ 90 h 96"/>
                <a:gd name="T4" fmla="*/ 2 w 76"/>
                <a:gd name="T5" fmla="*/ 82 h 96"/>
                <a:gd name="T6" fmla="*/ 0 w 76"/>
                <a:gd name="T7" fmla="*/ 73 h 96"/>
                <a:gd name="T8" fmla="*/ 6 w 76"/>
                <a:gd name="T9" fmla="*/ 26 h 96"/>
                <a:gd name="T10" fmla="*/ 36 w 76"/>
                <a:gd name="T11" fmla="*/ 5 h 96"/>
                <a:gd name="T12" fmla="*/ 75 w 76"/>
                <a:gd name="T13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96">
                  <a:moveTo>
                    <a:pt x="75" y="60"/>
                  </a:moveTo>
                  <a:cubicBezTo>
                    <a:pt x="76" y="73"/>
                    <a:pt x="71" y="85"/>
                    <a:pt x="55" y="90"/>
                  </a:cubicBezTo>
                  <a:cubicBezTo>
                    <a:pt x="36" y="96"/>
                    <a:pt x="18" y="94"/>
                    <a:pt x="2" y="82"/>
                  </a:cubicBezTo>
                  <a:cubicBezTo>
                    <a:pt x="0" y="80"/>
                    <a:pt x="0" y="76"/>
                    <a:pt x="0" y="73"/>
                  </a:cubicBezTo>
                  <a:cubicBezTo>
                    <a:pt x="2" y="57"/>
                    <a:pt x="4" y="42"/>
                    <a:pt x="6" y="26"/>
                  </a:cubicBezTo>
                  <a:cubicBezTo>
                    <a:pt x="8" y="9"/>
                    <a:pt x="19" y="0"/>
                    <a:pt x="36" y="5"/>
                  </a:cubicBezTo>
                  <a:cubicBezTo>
                    <a:pt x="63" y="13"/>
                    <a:pt x="74" y="28"/>
                    <a:pt x="7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107"/>
            <p:cNvSpPr/>
            <p:nvPr/>
          </p:nvSpPr>
          <p:spPr bwMode="auto">
            <a:xfrm>
              <a:off x="11288486" y="4664075"/>
              <a:ext cx="360363" cy="490538"/>
            </a:xfrm>
            <a:custGeom>
              <a:avLst/>
              <a:gdLst>
                <a:gd name="T0" fmla="*/ 55 w 114"/>
                <a:gd name="T1" fmla="*/ 119 h 155"/>
                <a:gd name="T2" fmla="*/ 82 w 114"/>
                <a:gd name="T3" fmla="*/ 138 h 155"/>
                <a:gd name="T4" fmla="*/ 61 w 114"/>
                <a:gd name="T5" fmla="*/ 140 h 155"/>
                <a:gd name="T6" fmla="*/ 6 w 114"/>
                <a:gd name="T7" fmla="*/ 91 h 155"/>
                <a:gd name="T8" fmla="*/ 35 w 114"/>
                <a:gd name="T9" fmla="*/ 106 h 155"/>
                <a:gd name="T10" fmla="*/ 81 w 114"/>
                <a:gd name="T11" fmla="*/ 26 h 155"/>
                <a:gd name="T12" fmla="*/ 48 w 114"/>
                <a:gd name="T13" fmla="*/ 4 h 155"/>
                <a:gd name="T14" fmla="*/ 66 w 114"/>
                <a:gd name="T15" fmla="*/ 1 h 155"/>
                <a:gd name="T16" fmla="*/ 99 w 114"/>
                <a:gd name="T17" fmla="*/ 3 h 155"/>
                <a:gd name="T18" fmla="*/ 112 w 114"/>
                <a:gd name="T19" fmla="*/ 8 h 155"/>
                <a:gd name="T20" fmla="*/ 111 w 114"/>
                <a:gd name="T21" fmla="*/ 22 h 155"/>
                <a:gd name="T22" fmla="*/ 55 w 114"/>
                <a:gd name="T23" fmla="*/ 1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55">
                  <a:moveTo>
                    <a:pt x="55" y="119"/>
                  </a:moveTo>
                  <a:cubicBezTo>
                    <a:pt x="65" y="126"/>
                    <a:pt x="74" y="132"/>
                    <a:pt x="82" y="138"/>
                  </a:cubicBezTo>
                  <a:cubicBezTo>
                    <a:pt x="77" y="155"/>
                    <a:pt x="68" y="144"/>
                    <a:pt x="61" y="140"/>
                  </a:cubicBezTo>
                  <a:cubicBezTo>
                    <a:pt x="0" y="104"/>
                    <a:pt x="0" y="104"/>
                    <a:pt x="6" y="91"/>
                  </a:cubicBezTo>
                  <a:cubicBezTo>
                    <a:pt x="15" y="95"/>
                    <a:pt x="25" y="100"/>
                    <a:pt x="35" y="106"/>
                  </a:cubicBezTo>
                  <a:cubicBezTo>
                    <a:pt x="50" y="79"/>
                    <a:pt x="65" y="53"/>
                    <a:pt x="81" y="26"/>
                  </a:cubicBezTo>
                  <a:cubicBezTo>
                    <a:pt x="71" y="20"/>
                    <a:pt x="62" y="13"/>
                    <a:pt x="48" y="4"/>
                  </a:cubicBezTo>
                  <a:cubicBezTo>
                    <a:pt x="57" y="2"/>
                    <a:pt x="61" y="0"/>
                    <a:pt x="66" y="1"/>
                  </a:cubicBezTo>
                  <a:cubicBezTo>
                    <a:pt x="77" y="1"/>
                    <a:pt x="88" y="2"/>
                    <a:pt x="99" y="3"/>
                  </a:cubicBezTo>
                  <a:cubicBezTo>
                    <a:pt x="104" y="4"/>
                    <a:pt x="110" y="5"/>
                    <a:pt x="112" y="8"/>
                  </a:cubicBezTo>
                  <a:cubicBezTo>
                    <a:pt x="114" y="11"/>
                    <a:pt x="113" y="18"/>
                    <a:pt x="111" y="22"/>
                  </a:cubicBezTo>
                  <a:cubicBezTo>
                    <a:pt x="93" y="54"/>
                    <a:pt x="75" y="85"/>
                    <a:pt x="5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108"/>
            <p:cNvSpPr/>
            <p:nvPr/>
          </p:nvSpPr>
          <p:spPr bwMode="auto">
            <a:xfrm>
              <a:off x="11380561" y="-306388"/>
              <a:ext cx="261938" cy="298450"/>
            </a:xfrm>
            <a:custGeom>
              <a:avLst/>
              <a:gdLst>
                <a:gd name="T0" fmla="*/ 27 w 83"/>
                <a:gd name="T1" fmla="*/ 94 h 94"/>
                <a:gd name="T2" fmla="*/ 5 w 83"/>
                <a:gd name="T3" fmla="*/ 33 h 94"/>
                <a:gd name="T4" fmla="*/ 32 w 83"/>
                <a:gd name="T5" fmla="*/ 6 h 94"/>
                <a:gd name="T6" fmla="*/ 80 w 83"/>
                <a:gd name="T7" fmla="*/ 41 h 94"/>
                <a:gd name="T8" fmla="*/ 43 w 83"/>
                <a:gd name="T9" fmla="*/ 86 h 94"/>
                <a:gd name="T10" fmla="*/ 27 w 83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94">
                  <a:moveTo>
                    <a:pt x="27" y="94"/>
                  </a:moveTo>
                  <a:cubicBezTo>
                    <a:pt x="19" y="71"/>
                    <a:pt x="10" y="52"/>
                    <a:pt x="5" y="33"/>
                  </a:cubicBezTo>
                  <a:cubicBezTo>
                    <a:pt x="0" y="11"/>
                    <a:pt x="11" y="0"/>
                    <a:pt x="32" y="6"/>
                  </a:cubicBezTo>
                  <a:cubicBezTo>
                    <a:pt x="52" y="12"/>
                    <a:pt x="78" y="18"/>
                    <a:pt x="80" y="41"/>
                  </a:cubicBezTo>
                  <a:cubicBezTo>
                    <a:pt x="83" y="63"/>
                    <a:pt x="61" y="75"/>
                    <a:pt x="43" y="86"/>
                  </a:cubicBezTo>
                  <a:cubicBezTo>
                    <a:pt x="39" y="89"/>
                    <a:pt x="33" y="91"/>
                    <a:pt x="27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109"/>
            <p:cNvSpPr/>
            <p:nvPr/>
          </p:nvSpPr>
          <p:spPr bwMode="auto">
            <a:xfrm>
              <a:off x="11355161" y="57150"/>
              <a:ext cx="249238" cy="303213"/>
            </a:xfrm>
            <a:custGeom>
              <a:avLst/>
              <a:gdLst>
                <a:gd name="T0" fmla="*/ 0 w 79"/>
                <a:gd name="T1" fmla="*/ 30 h 96"/>
                <a:gd name="T2" fmla="*/ 12 w 79"/>
                <a:gd name="T3" fmla="*/ 12 h 96"/>
                <a:gd name="T4" fmla="*/ 67 w 79"/>
                <a:gd name="T5" fmla="*/ 25 h 96"/>
                <a:gd name="T6" fmla="*/ 68 w 79"/>
                <a:gd name="T7" fmla="*/ 66 h 96"/>
                <a:gd name="T8" fmla="*/ 58 w 79"/>
                <a:gd name="T9" fmla="*/ 79 h 96"/>
                <a:gd name="T10" fmla="*/ 16 w 79"/>
                <a:gd name="T11" fmla="*/ 71 h 96"/>
                <a:gd name="T12" fmla="*/ 0 w 79"/>
                <a:gd name="T13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6">
                  <a:moveTo>
                    <a:pt x="0" y="30"/>
                  </a:moveTo>
                  <a:cubicBezTo>
                    <a:pt x="4" y="24"/>
                    <a:pt x="7" y="16"/>
                    <a:pt x="12" y="12"/>
                  </a:cubicBezTo>
                  <a:cubicBezTo>
                    <a:pt x="26" y="0"/>
                    <a:pt x="49" y="6"/>
                    <a:pt x="67" y="25"/>
                  </a:cubicBezTo>
                  <a:cubicBezTo>
                    <a:pt x="79" y="38"/>
                    <a:pt x="77" y="52"/>
                    <a:pt x="68" y="66"/>
                  </a:cubicBezTo>
                  <a:cubicBezTo>
                    <a:pt x="65" y="71"/>
                    <a:pt x="62" y="75"/>
                    <a:pt x="58" y="79"/>
                  </a:cubicBezTo>
                  <a:cubicBezTo>
                    <a:pt x="40" y="96"/>
                    <a:pt x="26" y="94"/>
                    <a:pt x="16" y="71"/>
                  </a:cubicBezTo>
                  <a:cubicBezTo>
                    <a:pt x="10" y="58"/>
                    <a:pt x="5" y="45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110"/>
            <p:cNvSpPr/>
            <p:nvPr/>
          </p:nvSpPr>
          <p:spPr bwMode="auto">
            <a:xfrm>
              <a:off x="9291411" y="1674812"/>
              <a:ext cx="269875" cy="228600"/>
            </a:xfrm>
            <a:custGeom>
              <a:avLst/>
              <a:gdLst>
                <a:gd name="T0" fmla="*/ 75 w 85"/>
                <a:gd name="T1" fmla="*/ 72 h 72"/>
                <a:gd name="T2" fmla="*/ 37 w 85"/>
                <a:gd name="T3" fmla="*/ 59 h 72"/>
                <a:gd name="T4" fmla="*/ 1 w 85"/>
                <a:gd name="T5" fmla="*/ 23 h 72"/>
                <a:gd name="T6" fmla="*/ 9 w 85"/>
                <a:gd name="T7" fmla="*/ 10 h 72"/>
                <a:gd name="T8" fmla="*/ 51 w 85"/>
                <a:gd name="T9" fmla="*/ 3 h 72"/>
                <a:gd name="T10" fmla="*/ 84 w 85"/>
                <a:gd name="T11" fmla="*/ 30 h 72"/>
                <a:gd name="T12" fmla="*/ 75 w 8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2">
                  <a:moveTo>
                    <a:pt x="75" y="72"/>
                  </a:moveTo>
                  <a:cubicBezTo>
                    <a:pt x="59" y="66"/>
                    <a:pt x="48" y="62"/>
                    <a:pt x="37" y="59"/>
                  </a:cubicBezTo>
                  <a:cubicBezTo>
                    <a:pt x="18" y="53"/>
                    <a:pt x="4" y="43"/>
                    <a:pt x="1" y="23"/>
                  </a:cubicBezTo>
                  <a:cubicBezTo>
                    <a:pt x="0" y="19"/>
                    <a:pt x="5" y="11"/>
                    <a:pt x="9" y="10"/>
                  </a:cubicBezTo>
                  <a:cubicBezTo>
                    <a:pt x="23" y="6"/>
                    <a:pt x="37" y="6"/>
                    <a:pt x="51" y="3"/>
                  </a:cubicBezTo>
                  <a:cubicBezTo>
                    <a:pt x="71" y="0"/>
                    <a:pt x="85" y="10"/>
                    <a:pt x="84" y="30"/>
                  </a:cubicBezTo>
                  <a:cubicBezTo>
                    <a:pt x="82" y="45"/>
                    <a:pt x="78" y="59"/>
                    <a:pt x="7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111"/>
            <p:cNvSpPr/>
            <p:nvPr/>
          </p:nvSpPr>
          <p:spPr bwMode="auto">
            <a:xfrm>
              <a:off x="9510486" y="1884362"/>
              <a:ext cx="280988" cy="239713"/>
            </a:xfrm>
            <a:custGeom>
              <a:avLst/>
              <a:gdLst>
                <a:gd name="T0" fmla="*/ 77 w 89"/>
                <a:gd name="T1" fmla="*/ 76 h 76"/>
                <a:gd name="T2" fmla="*/ 29 w 89"/>
                <a:gd name="T3" fmla="*/ 56 h 76"/>
                <a:gd name="T4" fmla="*/ 17 w 89"/>
                <a:gd name="T5" fmla="*/ 50 h 76"/>
                <a:gd name="T6" fmla="*/ 0 w 89"/>
                <a:gd name="T7" fmla="*/ 26 h 76"/>
                <a:gd name="T8" fmla="*/ 23 w 89"/>
                <a:gd name="T9" fmla="*/ 14 h 76"/>
                <a:gd name="T10" fmla="*/ 75 w 89"/>
                <a:gd name="T11" fmla="*/ 18 h 76"/>
                <a:gd name="T12" fmla="*/ 77 w 89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6">
                  <a:moveTo>
                    <a:pt x="77" y="76"/>
                  </a:moveTo>
                  <a:cubicBezTo>
                    <a:pt x="61" y="69"/>
                    <a:pt x="45" y="63"/>
                    <a:pt x="29" y="56"/>
                  </a:cubicBezTo>
                  <a:cubicBezTo>
                    <a:pt x="25" y="54"/>
                    <a:pt x="20" y="53"/>
                    <a:pt x="17" y="50"/>
                  </a:cubicBezTo>
                  <a:cubicBezTo>
                    <a:pt x="11" y="43"/>
                    <a:pt x="6" y="34"/>
                    <a:pt x="0" y="26"/>
                  </a:cubicBezTo>
                  <a:cubicBezTo>
                    <a:pt x="8" y="22"/>
                    <a:pt x="15" y="16"/>
                    <a:pt x="23" y="14"/>
                  </a:cubicBezTo>
                  <a:cubicBezTo>
                    <a:pt x="41" y="10"/>
                    <a:pt x="61" y="0"/>
                    <a:pt x="75" y="18"/>
                  </a:cubicBezTo>
                  <a:cubicBezTo>
                    <a:pt x="89" y="37"/>
                    <a:pt x="84" y="58"/>
                    <a:pt x="7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112"/>
            <p:cNvSpPr/>
            <p:nvPr/>
          </p:nvSpPr>
          <p:spPr bwMode="auto">
            <a:xfrm>
              <a:off x="14734949" y="1489075"/>
              <a:ext cx="188913" cy="217488"/>
            </a:xfrm>
            <a:custGeom>
              <a:avLst/>
              <a:gdLst>
                <a:gd name="T0" fmla="*/ 60 w 60"/>
                <a:gd name="T1" fmla="*/ 27 h 69"/>
                <a:gd name="T2" fmla="*/ 49 w 60"/>
                <a:gd name="T3" fmla="*/ 51 h 69"/>
                <a:gd name="T4" fmla="*/ 11 w 60"/>
                <a:gd name="T5" fmla="*/ 61 h 69"/>
                <a:gd name="T6" fmla="*/ 13 w 60"/>
                <a:gd name="T7" fmla="*/ 22 h 69"/>
                <a:gd name="T8" fmla="*/ 25 w 60"/>
                <a:gd name="T9" fmla="*/ 11 h 69"/>
                <a:gd name="T10" fmla="*/ 46 w 60"/>
                <a:gd name="T11" fmla="*/ 3 h 69"/>
                <a:gd name="T12" fmla="*/ 60 w 60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9">
                  <a:moveTo>
                    <a:pt x="60" y="27"/>
                  </a:moveTo>
                  <a:cubicBezTo>
                    <a:pt x="56" y="37"/>
                    <a:pt x="54" y="45"/>
                    <a:pt x="49" y="51"/>
                  </a:cubicBezTo>
                  <a:cubicBezTo>
                    <a:pt x="39" y="65"/>
                    <a:pt x="22" y="69"/>
                    <a:pt x="11" y="61"/>
                  </a:cubicBezTo>
                  <a:cubicBezTo>
                    <a:pt x="0" y="52"/>
                    <a:pt x="1" y="37"/>
                    <a:pt x="13" y="22"/>
                  </a:cubicBezTo>
                  <a:cubicBezTo>
                    <a:pt x="17" y="18"/>
                    <a:pt x="20" y="13"/>
                    <a:pt x="25" y="11"/>
                  </a:cubicBezTo>
                  <a:cubicBezTo>
                    <a:pt x="32" y="7"/>
                    <a:pt x="43" y="0"/>
                    <a:pt x="46" y="3"/>
                  </a:cubicBezTo>
                  <a:cubicBezTo>
                    <a:pt x="53" y="8"/>
                    <a:pt x="56" y="19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/>
        </p:nvSpPr>
        <p:spPr>
          <a:xfrm>
            <a:off x="-10795" y="-6985"/>
            <a:ext cx="799465" cy="64135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24" h="821">
                <a:moveTo>
                  <a:pt x="0" y="0"/>
                </a:moveTo>
                <a:lnTo>
                  <a:pt x="1024" y="0"/>
                </a:lnTo>
                <a:lnTo>
                  <a:pt x="1024" y="13"/>
                </a:lnTo>
                <a:cubicBezTo>
                  <a:pt x="1001" y="463"/>
                  <a:pt x="629" y="821"/>
                  <a:pt x="174" y="821"/>
                </a:cubicBezTo>
                <a:cubicBezTo>
                  <a:pt x="117" y="821"/>
                  <a:pt x="61" y="815"/>
                  <a:pt x="7" y="805"/>
                </a:cubicBezTo>
                <a:lnTo>
                  <a:pt x="0" y="803"/>
                </a:lnTo>
                <a:lnTo>
                  <a:pt x="0" y="0"/>
                </a:ln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>
            <a:off x="11304905" y="6111240"/>
            <a:ext cx="914400" cy="75946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440" h="1196">
                <a:moveTo>
                  <a:pt x="852" y="0"/>
                </a:moveTo>
                <a:cubicBezTo>
                  <a:pt x="1072" y="0"/>
                  <a:pt x="1273" y="84"/>
                  <a:pt x="1424" y="221"/>
                </a:cubicBezTo>
                <a:lnTo>
                  <a:pt x="1440" y="236"/>
                </a:lnTo>
                <a:lnTo>
                  <a:pt x="1440" y="1196"/>
                </a:lnTo>
                <a:lnTo>
                  <a:pt x="73" y="1196"/>
                </a:lnTo>
                <a:lnTo>
                  <a:pt x="67" y="1183"/>
                </a:lnTo>
                <a:cubicBezTo>
                  <a:pt x="24" y="1081"/>
                  <a:pt x="0" y="969"/>
                  <a:pt x="0" y="852"/>
                </a:cubicBezTo>
                <a:cubicBezTo>
                  <a:pt x="0" y="381"/>
                  <a:pt x="381" y="0"/>
                  <a:pt x="852" y="0"/>
                </a:cubicBez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1527790" y="5535930"/>
            <a:ext cx="377825" cy="37782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400685" y="817245"/>
            <a:ext cx="271145" cy="27114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687050" y="611124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922655" y="273685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1727180" y="482473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270510" y="139319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4860925" y="1141095"/>
            <a:ext cx="246761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>
                <a:solidFill>
                  <a:srgbClr val="003F88"/>
                </a:solidFill>
                <a:latin typeface="Impact" panose="020B0806030902050204" charset="0"/>
                <a:ea typeface="思源黑体 CN Bold" panose="020B0800000000000000" charset="-122"/>
                <a:cs typeface="Impact" panose="020B0806030902050204" charset="0"/>
              </a:rPr>
              <a:t>01</a:t>
            </a:r>
            <a:endParaRPr lang="en-US" altLang="zh-CN" sz="16600">
              <a:solidFill>
                <a:srgbClr val="003F88"/>
              </a:solidFill>
              <a:latin typeface="Impact" panose="020B0806030902050204" charset="0"/>
              <a:ea typeface="思源黑体 CN Bold" panose="020B0800000000000000" charset="-122"/>
              <a:cs typeface="Impact" panose="020B080603090205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11283" y="3554095"/>
            <a:ext cx="44253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作者团队</a:t>
            </a:r>
            <a:endParaRPr lang="zh-CN" altLang="en-US" sz="4000" b="1" dirty="0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08263" y="4430395"/>
            <a:ext cx="70313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 fontAlgn="auto">
              <a:lnSpc>
                <a:spcPct val="200000"/>
              </a:lnSpc>
            </a:pPr>
            <a:endParaRPr lang="en-US" altLang="zh-CN" sz="500" kern="0" noProof="0" dirty="0">
              <a:ln>
                <a:noFill/>
              </a:ln>
              <a:solidFill>
                <a:srgbClr val="003F88"/>
              </a:solidFill>
              <a:uLnTx/>
              <a:uFillTx/>
              <a:latin typeface="+mn-ea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568180" y="176530"/>
            <a:ext cx="2409825" cy="741045"/>
            <a:chOff x="3585" y="2394"/>
            <a:chExt cx="5539" cy="1704"/>
          </a:xfrm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solidFill>
              <a:srgbClr val="00458E"/>
            </a:solidFill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125730" y="364490"/>
            <a:ext cx="2840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01</a:t>
            </a:r>
            <a:r>
              <a:rPr lang="zh-CN" altLang="en-US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作者团队</a:t>
            </a:r>
            <a:endParaRPr lang="zh-CN" altLang="en-US" sz="2000">
              <a:solidFill>
                <a:schemeClr val="bg1"/>
              </a:solidFill>
              <a:latin typeface="Impact" panose="020B0806030902050204" charset="0"/>
              <a:ea typeface="微软雅黑" panose="020B0503020204020204" charset="-122"/>
              <a:cs typeface="Impact" panose="020B080603090205020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012180" y="2437938"/>
            <a:ext cx="4500880" cy="1291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1600" noProof="0" dirty="0">
                <a:solidFill>
                  <a:schemeClr val="tx1"/>
                </a:solidFill>
                <a:latin typeface="+mn-ea"/>
                <a:sym typeface="+mn-ea"/>
              </a:rPr>
              <a:t>Currently serving as the Director of </a:t>
            </a:r>
            <a:endParaRPr lang="en-US" altLang="zh-CN" sz="1600" noProof="0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1600" noProof="0" dirty="0">
                <a:solidFill>
                  <a:schemeClr val="tx1"/>
                </a:solidFill>
                <a:latin typeface="+mn-ea"/>
                <a:sym typeface="+mn-ea"/>
              </a:rPr>
              <a:t>the Max Planck Institute for Brain Research</a:t>
            </a:r>
            <a:endParaRPr lang="en-US" altLang="zh-CN" sz="1600" noProof="0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000" noProof="0" dirty="0">
                <a:solidFill>
                  <a:schemeClr val="tx1"/>
                </a:solidFill>
                <a:latin typeface="+mn-ea"/>
                <a:sym typeface="+mn-ea"/>
              </a:rPr>
              <a:t>目前担任马克思普朗克脑研究所的所长</a:t>
            </a:r>
            <a:endParaRPr lang="zh-CN" altLang="en-US" sz="2000" noProof="0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99" name="Freeform 71"/>
          <p:cNvSpPr>
            <a:spLocks noChangeArrowheads="1"/>
          </p:cNvSpPr>
          <p:nvPr/>
        </p:nvSpPr>
        <p:spPr bwMode="auto">
          <a:xfrm>
            <a:off x="6114415" y="5438775"/>
            <a:ext cx="2932430" cy="680720"/>
          </a:xfrm>
          <a:custGeom>
            <a:avLst/>
            <a:gdLst>
              <a:gd name="T0" fmla="*/ 83990 w 444"/>
              <a:gd name="T1" fmla="*/ 0 h 329"/>
              <a:gd name="T2" fmla="*/ 83990 w 444"/>
              <a:gd name="T3" fmla="*/ 0 h 329"/>
              <a:gd name="T4" fmla="*/ 0 w 444"/>
              <a:gd name="T5" fmla="*/ 84169 h 329"/>
              <a:gd name="T6" fmla="*/ 83990 w 444"/>
              <a:gd name="T7" fmla="*/ 180363 h 329"/>
              <a:gd name="T8" fmla="*/ 0 w 444"/>
              <a:gd name="T9" fmla="*/ 349904 h 329"/>
              <a:gd name="T10" fmla="*/ 0 w 444"/>
              <a:gd name="T11" fmla="*/ 394394 h 329"/>
              <a:gd name="T12" fmla="*/ 83990 w 444"/>
              <a:gd name="T13" fmla="*/ 0 h 329"/>
              <a:gd name="T14" fmla="*/ 329960 w 444"/>
              <a:gd name="T15" fmla="*/ 0 h 329"/>
              <a:gd name="T16" fmla="*/ 329960 w 444"/>
              <a:gd name="T17" fmla="*/ 0 h 329"/>
              <a:gd name="T18" fmla="*/ 244771 w 444"/>
              <a:gd name="T19" fmla="*/ 84169 h 329"/>
              <a:gd name="T20" fmla="*/ 329960 w 444"/>
              <a:gd name="T21" fmla="*/ 180363 h 329"/>
              <a:gd name="T22" fmla="*/ 244771 w 444"/>
              <a:gd name="T23" fmla="*/ 349904 h 329"/>
              <a:gd name="T24" fmla="*/ 244771 w 444"/>
              <a:gd name="T25" fmla="*/ 394394 h 329"/>
              <a:gd name="T26" fmla="*/ 329960 w 444"/>
              <a:gd name="T27" fmla="*/ 0 h 32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444" h="329">
                <a:moveTo>
                  <a:pt x="70" y="0"/>
                </a:moveTo>
                <a:lnTo>
                  <a:pt x="70" y="0"/>
                </a:lnTo>
                <a:cubicBezTo>
                  <a:pt x="26" y="0"/>
                  <a:pt x="0" y="35"/>
                  <a:pt x="0" y="70"/>
                </a:cubicBezTo>
                <a:cubicBezTo>
                  <a:pt x="0" y="115"/>
                  <a:pt x="26" y="150"/>
                  <a:pt x="70" y="150"/>
                </a:cubicBezTo>
                <a:cubicBezTo>
                  <a:pt x="142" y="150"/>
                  <a:pt x="98" y="291"/>
                  <a:pt x="0" y="291"/>
                </a:cubicBezTo>
                <a:cubicBezTo>
                  <a:pt x="0" y="328"/>
                  <a:pt x="0" y="328"/>
                  <a:pt x="0" y="328"/>
                </a:cubicBezTo>
                <a:cubicBezTo>
                  <a:pt x="168" y="328"/>
                  <a:pt x="239" y="0"/>
                  <a:pt x="70" y="0"/>
                </a:cubicBezTo>
                <a:close/>
                <a:moveTo>
                  <a:pt x="275" y="0"/>
                </a:moveTo>
                <a:lnTo>
                  <a:pt x="275" y="0"/>
                </a:lnTo>
                <a:cubicBezTo>
                  <a:pt x="239" y="0"/>
                  <a:pt x="204" y="35"/>
                  <a:pt x="204" y="70"/>
                </a:cubicBezTo>
                <a:cubicBezTo>
                  <a:pt x="204" y="115"/>
                  <a:pt x="239" y="150"/>
                  <a:pt x="275" y="150"/>
                </a:cubicBezTo>
                <a:cubicBezTo>
                  <a:pt x="354" y="150"/>
                  <a:pt x="301" y="291"/>
                  <a:pt x="204" y="291"/>
                </a:cubicBezTo>
                <a:cubicBezTo>
                  <a:pt x="204" y="328"/>
                  <a:pt x="204" y="328"/>
                  <a:pt x="204" y="328"/>
                </a:cubicBezTo>
                <a:cubicBezTo>
                  <a:pt x="381" y="328"/>
                  <a:pt x="443" y="0"/>
                  <a:pt x="2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sym typeface="+mn-ea"/>
              </a:rPr>
              <a:t>22  Nobel laureates</a:t>
            </a:r>
            <a:endParaRPr kumimoji="0" lang="en-US" altLang="zh-CN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sym typeface="+mn-ea"/>
              </a:rPr>
              <a:t>培养了</a:t>
            </a:r>
            <a:r>
              <a:rPr lang="en-US" altLang="zh-CN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sym typeface="+mn-ea"/>
              </a:rPr>
              <a:t>22</a:t>
            </a:r>
            <a:r>
              <a:rPr lang="zh-CN" altLang="en-US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sym typeface="+mn-ea"/>
              </a:rPr>
              <a:t>为诺奖得主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No.1 in 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non university research institutes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by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 Times </a:t>
            </a: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!</a:t>
            </a: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sym typeface="+mn-ea"/>
              </a:rPr>
              <a:t>在泰晤士报给出的非大学类研究所中排名第一</a:t>
            </a:r>
            <a:endParaRPr lang="zh-CN" altLang="en-US" kern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sym typeface="+mn-ea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7" name="Freeform 71"/>
          <p:cNvSpPr>
            <a:spLocks noChangeArrowheads="1"/>
          </p:cNvSpPr>
          <p:nvPr/>
        </p:nvSpPr>
        <p:spPr bwMode="auto">
          <a:xfrm flipH="1" flipV="1">
            <a:off x="3644265" y="2170430"/>
            <a:ext cx="361950" cy="269240"/>
          </a:xfrm>
          <a:custGeom>
            <a:avLst/>
            <a:gdLst>
              <a:gd name="T0" fmla="*/ 83990 w 444"/>
              <a:gd name="T1" fmla="*/ 0 h 329"/>
              <a:gd name="T2" fmla="*/ 83990 w 444"/>
              <a:gd name="T3" fmla="*/ 0 h 329"/>
              <a:gd name="T4" fmla="*/ 0 w 444"/>
              <a:gd name="T5" fmla="*/ 84169 h 329"/>
              <a:gd name="T6" fmla="*/ 83990 w 444"/>
              <a:gd name="T7" fmla="*/ 180363 h 329"/>
              <a:gd name="T8" fmla="*/ 0 w 444"/>
              <a:gd name="T9" fmla="*/ 349904 h 329"/>
              <a:gd name="T10" fmla="*/ 0 w 444"/>
              <a:gd name="T11" fmla="*/ 394394 h 329"/>
              <a:gd name="T12" fmla="*/ 83990 w 444"/>
              <a:gd name="T13" fmla="*/ 0 h 329"/>
              <a:gd name="T14" fmla="*/ 329960 w 444"/>
              <a:gd name="T15" fmla="*/ 0 h 329"/>
              <a:gd name="T16" fmla="*/ 329960 w 444"/>
              <a:gd name="T17" fmla="*/ 0 h 329"/>
              <a:gd name="T18" fmla="*/ 244771 w 444"/>
              <a:gd name="T19" fmla="*/ 84169 h 329"/>
              <a:gd name="T20" fmla="*/ 329960 w 444"/>
              <a:gd name="T21" fmla="*/ 180363 h 329"/>
              <a:gd name="T22" fmla="*/ 244771 w 444"/>
              <a:gd name="T23" fmla="*/ 349904 h 329"/>
              <a:gd name="T24" fmla="*/ 244771 w 444"/>
              <a:gd name="T25" fmla="*/ 394394 h 329"/>
              <a:gd name="T26" fmla="*/ 329960 w 444"/>
              <a:gd name="T27" fmla="*/ 0 h 32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444" h="329">
                <a:moveTo>
                  <a:pt x="70" y="0"/>
                </a:moveTo>
                <a:lnTo>
                  <a:pt x="70" y="0"/>
                </a:lnTo>
                <a:cubicBezTo>
                  <a:pt x="26" y="0"/>
                  <a:pt x="0" y="35"/>
                  <a:pt x="0" y="70"/>
                </a:cubicBezTo>
                <a:cubicBezTo>
                  <a:pt x="0" y="115"/>
                  <a:pt x="26" y="150"/>
                  <a:pt x="70" y="150"/>
                </a:cubicBezTo>
                <a:cubicBezTo>
                  <a:pt x="142" y="150"/>
                  <a:pt x="98" y="291"/>
                  <a:pt x="0" y="291"/>
                </a:cubicBezTo>
                <a:cubicBezTo>
                  <a:pt x="0" y="328"/>
                  <a:pt x="0" y="328"/>
                  <a:pt x="0" y="328"/>
                </a:cubicBezTo>
                <a:cubicBezTo>
                  <a:pt x="168" y="328"/>
                  <a:pt x="239" y="0"/>
                  <a:pt x="70" y="0"/>
                </a:cubicBezTo>
                <a:close/>
                <a:moveTo>
                  <a:pt x="275" y="0"/>
                </a:moveTo>
                <a:lnTo>
                  <a:pt x="275" y="0"/>
                </a:lnTo>
                <a:cubicBezTo>
                  <a:pt x="239" y="0"/>
                  <a:pt x="204" y="35"/>
                  <a:pt x="204" y="70"/>
                </a:cubicBezTo>
                <a:cubicBezTo>
                  <a:pt x="204" y="115"/>
                  <a:pt x="239" y="150"/>
                  <a:pt x="275" y="150"/>
                </a:cubicBezTo>
                <a:cubicBezTo>
                  <a:pt x="354" y="150"/>
                  <a:pt x="301" y="291"/>
                  <a:pt x="204" y="291"/>
                </a:cubicBezTo>
                <a:cubicBezTo>
                  <a:pt x="204" y="328"/>
                  <a:pt x="204" y="328"/>
                  <a:pt x="204" y="328"/>
                </a:cubicBezTo>
                <a:cubicBezTo>
                  <a:pt x="381" y="328"/>
                  <a:pt x="443" y="0"/>
                  <a:pt x="2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044565" y="1539413"/>
            <a:ext cx="4274185" cy="631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3600" baseline="300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Prof. Dr. Moritz Helmstaedter</a:t>
            </a:r>
            <a:endParaRPr lang="en-US" altLang="zh-CN" sz="3600" baseline="30000" noProof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043930" y="1977390"/>
            <a:ext cx="4055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20204" pitchFamily="34" charset="0"/>
              </a:rPr>
              <a:t>Born 1978 in Berlin, Germany.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043930" y="3989243"/>
            <a:ext cx="490601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马普研究所</a:t>
            </a:r>
            <a:br>
              <a:rPr lang="en-US" altLang="zh-CN" sz="20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</a:br>
            <a:r>
              <a:rPr lang="en-US" altLang="zh-CN" sz="20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Max Planck Institute for Brain Research</a:t>
            </a:r>
            <a:endParaRPr lang="zh-CN" altLang="en-US" sz="2000" noProof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6114415" y="3869690"/>
            <a:ext cx="4021455" cy="0"/>
          </a:xfrm>
          <a:prstGeom prst="line">
            <a:avLst/>
          </a:prstGeom>
          <a:ln>
            <a:solidFill>
              <a:srgbClr val="003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6228715" y="6705600"/>
            <a:ext cx="4021455" cy="0"/>
          </a:xfrm>
          <a:prstGeom prst="line">
            <a:avLst/>
          </a:prstGeom>
          <a:ln>
            <a:solidFill>
              <a:srgbClr val="003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487170" y="937260"/>
            <a:ext cx="2157095" cy="29324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125413" y="3869690"/>
            <a:ext cx="5076825" cy="28194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组合 701"/>
          <p:cNvGrpSpPr/>
          <p:nvPr/>
        </p:nvGrpSpPr>
        <p:grpSpPr>
          <a:xfrm>
            <a:off x="2646680" y="49530"/>
            <a:ext cx="6897370" cy="6887210"/>
            <a:chOff x="8645299" y="-830263"/>
            <a:chExt cx="7618413" cy="7602538"/>
          </a:xfrm>
          <a:solidFill>
            <a:srgbClr val="00458E">
              <a:alpha val="6000"/>
            </a:srgbClr>
          </a:solidFill>
        </p:grpSpPr>
        <p:sp>
          <p:nvSpPr>
            <p:cNvPr id="764" name="Freeform 75"/>
            <p:cNvSpPr>
              <a:spLocks noEditPoints="1"/>
            </p:cNvSpPr>
            <p:nvPr/>
          </p:nvSpPr>
          <p:spPr bwMode="auto">
            <a:xfrm>
              <a:off x="8645299" y="-830263"/>
              <a:ext cx="7618413" cy="7602538"/>
            </a:xfrm>
            <a:custGeom>
              <a:avLst/>
              <a:gdLst>
                <a:gd name="T0" fmla="*/ 1106 w 2412"/>
                <a:gd name="T1" fmla="*/ 2355 h 2406"/>
                <a:gd name="T2" fmla="*/ 435 w 2412"/>
                <a:gd name="T3" fmla="*/ 2057 h 2406"/>
                <a:gd name="T4" fmla="*/ 57 w 2412"/>
                <a:gd name="T5" fmla="*/ 1368 h 2406"/>
                <a:gd name="T6" fmla="*/ 118 w 2412"/>
                <a:gd name="T7" fmla="*/ 767 h 2406"/>
                <a:gd name="T8" fmla="*/ 811 w 2412"/>
                <a:gd name="T9" fmla="*/ 78 h 2406"/>
                <a:gd name="T10" fmla="*/ 1443 w 2412"/>
                <a:gd name="T11" fmla="*/ 26 h 2406"/>
                <a:gd name="T12" fmla="*/ 2296 w 2412"/>
                <a:gd name="T13" fmla="*/ 701 h 2406"/>
                <a:gd name="T14" fmla="*/ 2304 w 2412"/>
                <a:gd name="T15" fmla="*/ 1645 h 2406"/>
                <a:gd name="T16" fmla="*/ 1649 w 2412"/>
                <a:gd name="T17" fmla="*/ 2280 h 2406"/>
                <a:gd name="T18" fmla="*/ 1257 w 2412"/>
                <a:gd name="T19" fmla="*/ 2363 h 2406"/>
                <a:gd name="T20" fmla="*/ 2266 w 2412"/>
                <a:gd name="T21" fmla="*/ 754 h 2406"/>
                <a:gd name="T22" fmla="*/ 121 w 2412"/>
                <a:gd name="T23" fmla="*/ 919 h 2406"/>
                <a:gd name="T24" fmla="*/ 2125 w 2412"/>
                <a:gd name="T25" fmla="*/ 1861 h 2406"/>
                <a:gd name="T26" fmla="*/ 2275 w 2412"/>
                <a:gd name="T27" fmla="*/ 773 h 2406"/>
                <a:gd name="T28" fmla="*/ 2259 w 2412"/>
                <a:gd name="T29" fmla="*/ 853 h 2406"/>
                <a:gd name="T30" fmla="*/ 2163 w 2412"/>
                <a:gd name="T31" fmla="*/ 912 h 2406"/>
                <a:gd name="T32" fmla="*/ 2031 w 2412"/>
                <a:gd name="T33" fmla="*/ 918 h 2406"/>
                <a:gd name="T34" fmla="*/ 2013 w 2412"/>
                <a:gd name="T35" fmla="*/ 929 h 2406"/>
                <a:gd name="T36" fmla="*/ 2035 w 2412"/>
                <a:gd name="T37" fmla="*/ 966 h 2406"/>
                <a:gd name="T38" fmla="*/ 1970 w 2412"/>
                <a:gd name="T39" fmla="*/ 979 h 2406"/>
                <a:gd name="T40" fmla="*/ 1872 w 2412"/>
                <a:gd name="T41" fmla="*/ 996 h 2406"/>
                <a:gd name="T42" fmla="*/ 1842 w 2412"/>
                <a:gd name="T43" fmla="*/ 942 h 2406"/>
                <a:gd name="T44" fmla="*/ 1925 w 2412"/>
                <a:gd name="T45" fmla="*/ 935 h 2406"/>
                <a:gd name="T46" fmla="*/ 1826 w 2412"/>
                <a:gd name="T47" fmla="*/ 852 h 2406"/>
                <a:gd name="T48" fmla="*/ 1886 w 2412"/>
                <a:gd name="T49" fmla="*/ 861 h 2406"/>
                <a:gd name="T50" fmla="*/ 1987 w 2412"/>
                <a:gd name="T51" fmla="*/ 894 h 2406"/>
                <a:gd name="T52" fmla="*/ 2074 w 2412"/>
                <a:gd name="T53" fmla="*/ 910 h 2406"/>
                <a:gd name="T54" fmla="*/ 2018 w 2412"/>
                <a:gd name="T55" fmla="*/ 883 h 2406"/>
                <a:gd name="T56" fmla="*/ 1910 w 2412"/>
                <a:gd name="T57" fmla="*/ 815 h 2406"/>
                <a:gd name="T58" fmla="*/ 2081 w 2412"/>
                <a:gd name="T59" fmla="*/ 840 h 2406"/>
                <a:gd name="T60" fmla="*/ 1994 w 2412"/>
                <a:gd name="T61" fmla="*/ 808 h 2406"/>
                <a:gd name="T62" fmla="*/ 2031 w 2412"/>
                <a:gd name="T63" fmla="*/ 716 h 2406"/>
                <a:gd name="T64" fmla="*/ 2059 w 2412"/>
                <a:gd name="T65" fmla="*/ 689 h 2406"/>
                <a:gd name="T66" fmla="*/ 2049 w 2412"/>
                <a:gd name="T67" fmla="*/ 805 h 2406"/>
                <a:gd name="T68" fmla="*/ 2101 w 2412"/>
                <a:gd name="T69" fmla="*/ 781 h 2406"/>
                <a:gd name="T70" fmla="*/ 2122 w 2412"/>
                <a:gd name="T71" fmla="*/ 746 h 2406"/>
                <a:gd name="T72" fmla="*/ 2167 w 2412"/>
                <a:gd name="T73" fmla="*/ 753 h 2406"/>
                <a:gd name="T74" fmla="*/ 2266 w 2412"/>
                <a:gd name="T75" fmla="*/ 754 h 2406"/>
                <a:gd name="T76" fmla="*/ 2158 w 2412"/>
                <a:gd name="T77" fmla="*/ 848 h 2406"/>
                <a:gd name="T78" fmla="*/ 2151 w 2412"/>
                <a:gd name="T79" fmla="*/ 869 h 2406"/>
                <a:gd name="T80" fmla="*/ 2169 w 2412"/>
                <a:gd name="T81" fmla="*/ 822 h 2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2" h="2406">
                  <a:moveTo>
                    <a:pt x="1189" y="2363"/>
                  </a:moveTo>
                  <a:cubicBezTo>
                    <a:pt x="1161" y="2360"/>
                    <a:pt x="1134" y="2358"/>
                    <a:pt x="1106" y="2355"/>
                  </a:cubicBezTo>
                  <a:cubicBezTo>
                    <a:pt x="947" y="2340"/>
                    <a:pt x="797" y="2293"/>
                    <a:pt x="657" y="2217"/>
                  </a:cubicBezTo>
                  <a:cubicBezTo>
                    <a:pt x="577" y="2172"/>
                    <a:pt x="503" y="2119"/>
                    <a:pt x="435" y="2057"/>
                  </a:cubicBezTo>
                  <a:cubicBezTo>
                    <a:pt x="330" y="1963"/>
                    <a:pt x="245" y="1855"/>
                    <a:pt x="179" y="1731"/>
                  </a:cubicBezTo>
                  <a:cubicBezTo>
                    <a:pt x="118" y="1617"/>
                    <a:pt x="78" y="1496"/>
                    <a:pt x="57" y="1368"/>
                  </a:cubicBezTo>
                  <a:cubicBezTo>
                    <a:pt x="42" y="1274"/>
                    <a:pt x="40" y="1178"/>
                    <a:pt x="47" y="1083"/>
                  </a:cubicBezTo>
                  <a:cubicBezTo>
                    <a:pt x="55" y="975"/>
                    <a:pt x="79" y="869"/>
                    <a:pt x="118" y="767"/>
                  </a:cubicBezTo>
                  <a:cubicBezTo>
                    <a:pt x="171" y="631"/>
                    <a:pt x="245" y="507"/>
                    <a:pt x="343" y="398"/>
                  </a:cubicBezTo>
                  <a:cubicBezTo>
                    <a:pt x="473" y="254"/>
                    <a:pt x="629" y="146"/>
                    <a:pt x="811" y="78"/>
                  </a:cubicBezTo>
                  <a:cubicBezTo>
                    <a:pt x="904" y="43"/>
                    <a:pt x="1001" y="21"/>
                    <a:pt x="1099" y="11"/>
                  </a:cubicBezTo>
                  <a:cubicBezTo>
                    <a:pt x="1215" y="0"/>
                    <a:pt x="1329" y="4"/>
                    <a:pt x="1443" y="26"/>
                  </a:cubicBezTo>
                  <a:cubicBezTo>
                    <a:pt x="1633" y="62"/>
                    <a:pt x="1803" y="141"/>
                    <a:pt x="1955" y="262"/>
                  </a:cubicBezTo>
                  <a:cubicBezTo>
                    <a:pt x="2104" y="381"/>
                    <a:pt x="2217" y="528"/>
                    <a:pt x="2296" y="701"/>
                  </a:cubicBezTo>
                  <a:cubicBezTo>
                    <a:pt x="2348" y="816"/>
                    <a:pt x="2381" y="936"/>
                    <a:pt x="2393" y="1061"/>
                  </a:cubicBezTo>
                  <a:cubicBezTo>
                    <a:pt x="2412" y="1263"/>
                    <a:pt x="2385" y="1458"/>
                    <a:pt x="2304" y="1645"/>
                  </a:cubicBezTo>
                  <a:cubicBezTo>
                    <a:pt x="2259" y="1751"/>
                    <a:pt x="2199" y="1849"/>
                    <a:pt x="2124" y="1937"/>
                  </a:cubicBezTo>
                  <a:cubicBezTo>
                    <a:pt x="1994" y="2091"/>
                    <a:pt x="1836" y="2206"/>
                    <a:pt x="1649" y="2280"/>
                  </a:cubicBezTo>
                  <a:cubicBezTo>
                    <a:pt x="1532" y="2326"/>
                    <a:pt x="1410" y="2353"/>
                    <a:pt x="1284" y="2358"/>
                  </a:cubicBezTo>
                  <a:cubicBezTo>
                    <a:pt x="1275" y="2359"/>
                    <a:pt x="1266" y="2361"/>
                    <a:pt x="1257" y="2363"/>
                  </a:cubicBezTo>
                  <a:cubicBezTo>
                    <a:pt x="1234" y="2363"/>
                    <a:pt x="1212" y="2363"/>
                    <a:pt x="1189" y="2363"/>
                  </a:cubicBezTo>
                  <a:close/>
                  <a:moveTo>
                    <a:pt x="2266" y="754"/>
                  </a:moveTo>
                  <a:cubicBezTo>
                    <a:pt x="2129" y="397"/>
                    <a:pt x="1740" y="51"/>
                    <a:pt x="1218" y="52"/>
                  </a:cubicBezTo>
                  <a:cubicBezTo>
                    <a:pt x="699" y="52"/>
                    <a:pt x="246" y="408"/>
                    <a:pt x="121" y="919"/>
                  </a:cubicBezTo>
                  <a:cubicBezTo>
                    <a:pt x="0" y="1416"/>
                    <a:pt x="233" y="1979"/>
                    <a:pt x="768" y="2219"/>
                  </a:cubicBezTo>
                  <a:cubicBezTo>
                    <a:pt x="1188" y="2406"/>
                    <a:pt x="1766" y="2330"/>
                    <a:pt x="2125" y="1861"/>
                  </a:cubicBezTo>
                  <a:cubicBezTo>
                    <a:pt x="2244" y="1706"/>
                    <a:pt x="2315" y="1529"/>
                    <a:pt x="2341" y="1334"/>
                  </a:cubicBezTo>
                  <a:cubicBezTo>
                    <a:pt x="2367" y="1140"/>
                    <a:pt x="2345" y="952"/>
                    <a:pt x="2275" y="773"/>
                  </a:cubicBezTo>
                  <a:cubicBezTo>
                    <a:pt x="2261" y="788"/>
                    <a:pt x="2247" y="802"/>
                    <a:pt x="2233" y="816"/>
                  </a:cubicBezTo>
                  <a:cubicBezTo>
                    <a:pt x="2250" y="820"/>
                    <a:pt x="2260" y="827"/>
                    <a:pt x="2259" y="853"/>
                  </a:cubicBezTo>
                  <a:cubicBezTo>
                    <a:pt x="2258" y="874"/>
                    <a:pt x="2252" y="881"/>
                    <a:pt x="2236" y="887"/>
                  </a:cubicBezTo>
                  <a:cubicBezTo>
                    <a:pt x="2212" y="896"/>
                    <a:pt x="2187" y="904"/>
                    <a:pt x="2163" y="912"/>
                  </a:cubicBezTo>
                  <a:cubicBezTo>
                    <a:pt x="2155" y="945"/>
                    <a:pt x="2133" y="967"/>
                    <a:pt x="2098" y="942"/>
                  </a:cubicBezTo>
                  <a:cubicBezTo>
                    <a:pt x="2079" y="929"/>
                    <a:pt x="2054" y="925"/>
                    <a:pt x="2031" y="918"/>
                  </a:cubicBezTo>
                  <a:cubicBezTo>
                    <a:pt x="2027" y="917"/>
                    <a:pt x="2022" y="921"/>
                    <a:pt x="2017" y="922"/>
                  </a:cubicBezTo>
                  <a:cubicBezTo>
                    <a:pt x="2016" y="924"/>
                    <a:pt x="2014" y="927"/>
                    <a:pt x="2013" y="929"/>
                  </a:cubicBezTo>
                  <a:cubicBezTo>
                    <a:pt x="2019" y="932"/>
                    <a:pt x="2025" y="935"/>
                    <a:pt x="2030" y="939"/>
                  </a:cubicBezTo>
                  <a:cubicBezTo>
                    <a:pt x="2041" y="946"/>
                    <a:pt x="2044" y="955"/>
                    <a:pt x="2035" y="966"/>
                  </a:cubicBezTo>
                  <a:cubicBezTo>
                    <a:pt x="2026" y="975"/>
                    <a:pt x="2017" y="985"/>
                    <a:pt x="2003" y="974"/>
                  </a:cubicBezTo>
                  <a:cubicBezTo>
                    <a:pt x="1990" y="964"/>
                    <a:pt x="1980" y="968"/>
                    <a:pt x="1970" y="979"/>
                  </a:cubicBezTo>
                  <a:cubicBezTo>
                    <a:pt x="1966" y="984"/>
                    <a:pt x="1961" y="989"/>
                    <a:pt x="1957" y="994"/>
                  </a:cubicBezTo>
                  <a:cubicBezTo>
                    <a:pt x="1922" y="1036"/>
                    <a:pt x="1908" y="1040"/>
                    <a:pt x="1872" y="996"/>
                  </a:cubicBezTo>
                  <a:cubicBezTo>
                    <a:pt x="1859" y="980"/>
                    <a:pt x="1849" y="963"/>
                    <a:pt x="1837" y="947"/>
                  </a:cubicBezTo>
                  <a:cubicBezTo>
                    <a:pt x="1839" y="946"/>
                    <a:pt x="1841" y="944"/>
                    <a:pt x="1842" y="942"/>
                  </a:cubicBezTo>
                  <a:cubicBezTo>
                    <a:pt x="1857" y="948"/>
                    <a:pt x="1870" y="955"/>
                    <a:pt x="1885" y="960"/>
                  </a:cubicBezTo>
                  <a:cubicBezTo>
                    <a:pt x="1906" y="968"/>
                    <a:pt x="1912" y="946"/>
                    <a:pt x="1925" y="935"/>
                  </a:cubicBezTo>
                  <a:cubicBezTo>
                    <a:pt x="1911" y="928"/>
                    <a:pt x="1896" y="921"/>
                    <a:pt x="1881" y="918"/>
                  </a:cubicBezTo>
                  <a:cubicBezTo>
                    <a:pt x="1840" y="911"/>
                    <a:pt x="1832" y="893"/>
                    <a:pt x="1826" y="852"/>
                  </a:cubicBezTo>
                  <a:cubicBezTo>
                    <a:pt x="1825" y="844"/>
                    <a:pt x="1833" y="834"/>
                    <a:pt x="1837" y="826"/>
                  </a:cubicBezTo>
                  <a:cubicBezTo>
                    <a:pt x="1856" y="840"/>
                    <a:pt x="1870" y="853"/>
                    <a:pt x="1886" y="861"/>
                  </a:cubicBezTo>
                  <a:cubicBezTo>
                    <a:pt x="1914" y="874"/>
                    <a:pt x="1943" y="883"/>
                    <a:pt x="1971" y="894"/>
                  </a:cubicBezTo>
                  <a:cubicBezTo>
                    <a:pt x="1976" y="895"/>
                    <a:pt x="1983" y="896"/>
                    <a:pt x="1987" y="894"/>
                  </a:cubicBezTo>
                  <a:cubicBezTo>
                    <a:pt x="2003" y="885"/>
                    <a:pt x="2016" y="891"/>
                    <a:pt x="2030" y="897"/>
                  </a:cubicBezTo>
                  <a:cubicBezTo>
                    <a:pt x="2044" y="903"/>
                    <a:pt x="2059" y="906"/>
                    <a:pt x="2074" y="910"/>
                  </a:cubicBezTo>
                  <a:cubicBezTo>
                    <a:pt x="2075" y="907"/>
                    <a:pt x="2075" y="904"/>
                    <a:pt x="2076" y="901"/>
                  </a:cubicBezTo>
                  <a:cubicBezTo>
                    <a:pt x="2057" y="895"/>
                    <a:pt x="2037" y="883"/>
                    <a:pt x="2018" y="883"/>
                  </a:cubicBezTo>
                  <a:cubicBezTo>
                    <a:pt x="1970" y="884"/>
                    <a:pt x="1939" y="858"/>
                    <a:pt x="1911" y="825"/>
                  </a:cubicBezTo>
                  <a:cubicBezTo>
                    <a:pt x="1910" y="823"/>
                    <a:pt x="1910" y="820"/>
                    <a:pt x="1910" y="815"/>
                  </a:cubicBezTo>
                  <a:cubicBezTo>
                    <a:pt x="1964" y="828"/>
                    <a:pt x="2016" y="841"/>
                    <a:pt x="2070" y="855"/>
                  </a:cubicBezTo>
                  <a:cubicBezTo>
                    <a:pt x="2073" y="849"/>
                    <a:pt x="2078" y="844"/>
                    <a:pt x="2081" y="840"/>
                  </a:cubicBezTo>
                  <a:cubicBezTo>
                    <a:pt x="2064" y="833"/>
                    <a:pt x="2049" y="826"/>
                    <a:pt x="2032" y="818"/>
                  </a:cubicBezTo>
                  <a:cubicBezTo>
                    <a:pt x="2020" y="815"/>
                    <a:pt x="2007" y="811"/>
                    <a:pt x="1994" y="808"/>
                  </a:cubicBezTo>
                  <a:cubicBezTo>
                    <a:pt x="1998" y="794"/>
                    <a:pt x="2000" y="780"/>
                    <a:pt x="2006" y="767"/>
                  </a:cubicBezTo>
                  <a:cubicBezTo>
                    <a:pt x="2013" y="750"/>
                    <a:pt x="2022" y="733"/>
                    <a:pt x="2031" y="716"/>
                  </a:cubicBezTo>
                  <a:cubicBezTo>
                    <a:pt x="2034" y="709"/>
                    <a:pt x="2034" y="701"/>
                    <a:pt x="2039" y="696"/>
                  </a:cubicBezTo>
                  <a:cubicBezTo>
                    <a:pt x="2044" y="691"/>
                    <a:pt x="2053" y="688"/>
                    <a:pt x="2059" y="689"/>
                  </a:cubicBezTo>
                  <a:cubicBezTo>
                    <a:pt x="2063" y="689"/>
                    <a:pt x="2068" y="699"/>
                    <a:pt x="2069" y="705"/>
                  </a:cubicBezTo>
                  <a:cubicBezTo>
                    <a:pt x="2073" y="740"/>
                    <a:pt x="2072" y="774"/>
                    <a:pt x="2049" y="805"/>
                  </a:cubicBezTo>
                  <a:cubicBezTo>
                    <a:pt x="2064" y="807"/>
                    <a:pt x="2075" y="809"/>
                    <a:pt x="2077" y="791"/>
                  </a:cubicBezTo>
                  <a:cubicBezTo>
                    <a:pt x="2079" y="776"/>
                    <a:pt x="2089" y="775"/>
                    <a:pt x="2101" y="781"/>
                  </a:cubicBezTo>
                  <a:cubicBezTo>
                    <a:pt x="2104" y="783"/>
                    <a:pt x="2108" y="786"/>
                    <a:pt x="2112" y="789"/>
                  </a:cubicBezTo>
                  <a:cubicBezTo>
                    <a:pt x="2116" y="774"/>
                    <a:pt x="2118" y="760"/>
                    <a:pt x="2122" y="746"/>
                  </a:cubicBezTo>
                  <a:cubicBezTo>
                    <a:pt x="2125" y="737"/>
                    <a:pt x="2131" y="730"/>
                    <a:pt x="2143" y="738"/>
                  </a:cubicBezTo>
                  <a:cubicBezTo>
                    <a:pt x="2151" y="744"/>
                    <a:pt x="2159" y="748"/>
                    <a:pt x="2167" y="753"/>
                  </a:cubicBezTo>
                  <a:cubicBezTo>
                    <a:pt x="2185" y="764"/>
                    <a:pt x="2202" y="765"/>
                    <a:pt x="2222" y="759"/>
                  </a:cubicBezTo>
                  <a:cubicBezTo>
                    <a:pt x="2236" y="755"/>
                    <a:pt x="2250" y="756"/>
                    <a:pt x="2266" y="754"/>
                  </a:cubicBezTo>
                  <a:close/>
                  <a:moveTo>
                    <a:pt x="2140" y="834"/>
                  </a:moveTo>
                  <a:cubicBezTo>
                    <a:pt x="2148" y="840"/>
                    <a:pt x="2153" y="843"/>
                    <a:pt x="2158" y="848"/>
                  </a:cubicBezTo>
                  <a:cubicBezTo>
                    <a:pt x="2154" y="854"/>
                    <a:pt x="2151" y="859"/>
                    <a:pt x="2148" y="863"/>
                  </a:cubicBezTo>
                  <a:cubicBezTo>
                    <a:pt x="2149" y="865"/>
                    <a:pt x="2150" y="867"/>
                    <a:pt x="2151" y="869"/>
                  </a:cubicBezTo>
                  <a:cubicBezTo>
                    <a:pt x="2161" y="864"/>
                    <a:pt x="2176" y="861"/>
                    <a:pt x="2179" y="854"/>
                  </a:cubicBezTo>
                  <a:cubicBezTo>
                    <a:pt x="2182" y="846"/>
                    <a:pt x="2173" y="834"/>
                    <a:pt x="2169" y="822"/>
                  </a:cubicBezTo>
                  <a:cubicBezTo>
                    <a:pt x="2158" y="827"/>
                    <a:pt x="2150" y="830"/>
                    <a:pt x="2140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8"/>
            <p:cNvSpPr/>
            <p:nvPr/>
          </p:nvSpPr>
          <p:spPr bwMode="auto">
            <a:xfrm>
              <a:off x="10745561" y="1906587"/>
              <a:ext cx="3482975" cy="2900363"/>
            </a:xfrm>
            <a:custGeom>
              <a:avLst/>
              <a:gdLst>
                <a:gd name="T0" fmla="*/ 1103 w 1103"/>
                <a:gd name="T1" fmla="*/ 30 h 918"/>
                <a:gd name="T2" fmla="*/ 980 w 1103"/>
                <a:gd name="T3" fmla="*/ 112 h 918"/>
                <a:gd name="T4" fmla="*/ 922 w 1103"/>
                <a:gd name="T5" fmla="*/ 108 h 918"/>
                <a:gd name="T6" fmla="*/ 905 w 1103"/>
                <a:gd name="T7" fmla="*/ 117 h 918"/>
                <a:gd name="T8" fmla="*/ 888 w 1103"/>
                <a:gd name="T9" fmla="*/ 160 h 918"/>
                <a:gd name="T10" fmla="*/ 1030 w 1103"/>
                <a:gd name="T11" fmla="*/ 160 h 918"/>
                <a:gd name="T12" fmla="*/ 930 w 1103"/>
                <a:gd name="T13" fmla="*/ 244 h 918"/>
                <a:gd name="T14" fmla="*/ 849 w 1103"/>
                <a:gd name="T15" fmla="*/ 244 h 918"/>
                <a:gd name="T16" fmla="*/ 827 w 1103"/>
                <a:gd name="T17" fmla="*/ 297 h 918"/>
                <a:gd name="T18" fmla="*/ 943 w 1103"/>
                <a:gd name="T19" fmla="*/ 297 h 918"/>
                <a:gd name="T20" fmla="*/ 852 w 1103"/>
                <a:gd name="T21" fmla="*/ 372 h 918"/>
                <a:gd name="T22" fmla="*/ 830 w 1103"/>
                <a:gd name="T23" fmla="*/ 373 h 918"/>
                <a:gd name="T24" fmla="*/ 775 w 1103"/>
                <a:gd name="T25" fmla="*/ 424 h 918"/>
                <a:gd name="T26" fmla="*/ 862 w 1103"/>
                <a:gd name="T27" fmla="*/ 424 h 918"/>
                <a:gd name="T28" fmla="*/ 775 w 1103"/>
                <a:gd name="T29" fmla="*/ 501 h 918"/>
                <a:gd name="T30" fmla="*/ 720 w 1103"/>
                <a:gd name="T31" fmla="*/ 553 h 918"/>
                <a:gd name="T32" fmla="*/ 750 w 1103"/>
                <a:gd name="T33" fmla="*/ 553 h 918"/>
                <a:gd name="T34" fmla="*/ 780 w 1103"/>
                <a:gd name="T35" fmla="*/ 553 h 918"/>
                <a:gd name="T36" fmla="*/ 715 w 1103"/>
                <a:gd name="T37" fmla="*/ 620 h 918"/>
                <a:gd name="T38" fmla="*/ 695 w 1103"/>
                <a:gd name="T39" fmla="*/ 623 h 918"/>
                <a:gd name="T40" fmla="*/ 666 w 1103"/>
                <a:gd name="T41" fmla="*/ 701 h 918"/>
                <a:gd name="T42" fmla="*/ 682 w 1103"/>
                <a:gd name="T43" fmla="*/ 719 h 918"/>
                <a:gd name="T44" fmla="*/ 560 w 1103"/>
                <a:gd name="T45" fmla="*/ 918 h 918"/>
                <a:gd name="T46" fmla="*/ 430 w 1103"/>
                <a:gd name="T47" fmla="*/ 719 h 918"/>
                <a:gd name="T48" fmla="*/ 453 w 1103"/>
                <a:gd name="T49" fmla="*/ 676 h 918"/>
                <a:gd name="T50" fmla="*/ 416 w 1103"/>
                <a:gd name="T51" fmla="*/ 621 h 918"/>
                <a:gd name="T52" fmla="*/ 331 w 1103"/>
                <a:gd name="T53" fmla="*/ 553 h 918"/>
                <a:gd name="T54" fmla="*/ 393 w 1103"/>
                <a:gd name="T55" fmla="*/ 553 h 918"/>
                <a:gd name="T56" fmla="*/ 376 w 1103"/>
                <a:gd name="T57" fmla="*/ 508 h 918"/>
                <a:gd name="T58" fmla="*/ 360 w 1103"/>
                <a:gd name="T59" fmla="*/ 501 h 918"/>
                <a:gd name="T60" fmla="*/ 254 w 1103"/>
                <a:gd name="T61" fmla="*/ 430 h 918"/>
                <a:gd name="T62" fmla="*/ 342 w 1103"/>
                <a:gd name="T63" fmla="*/ 425 h 918"/>
                <a:gd name="T64" fmla="*/ 326 w 1103"/>
                <a:gd name="T65" fmla="*/ 386 h 918"/>
                <a:gd name="T66" fmla="*/ 309 w 1103"/>
                <a:gd name="T67" fmla="*/ 380 h 918"/>
                <a:gd name="T68" fmla="*/ 255 w 1103"/>
                <a:gd name="T69" fmla="*/ 376 h 918"/>
                <a:gd name="T70" fmla="*/ 174 w 1103"/>
                <a:gd name="T71" fmla="*/ 303 h 918"/>
                <a:gd name="T72" fmla="*/ 291 w 1103"/>
                <a:gd name="T73" fmla="*/ 303 h 918"/>
                <a:gd name="T74" fmla="*/ 266 w 1103"/>
                <a:gd name="T75" fmla="*/ 249 h 918"/>
                <a:gd name="T76" fmla="*/ 250 w 1103"/>
                <a:gd name="T77" fmla="*/ 245 h 918"/>
                <a:gd name="T78" fmla="*/ 190 w 1103"/>
                <a:gd name="T79" fmla="*/ 244 h 918"/>
                <a:gd name="T80" fmla="*/ 82 w 1103"/>
                <a:gd name="T81" fmla="*/ 165 h 918"/>
                <a:gd name="T82" fmla="*/ 225 w 1103"/>
                <a:gd name="T83" fmla="*/ 165 h 918"/>
                <a:gd name="T84" fmla="*/ 207 w 1103"/>
                <a:gd name="T85" fmla="*/ 120 h 918"/>
                <a:gd name="T86" fmla="*/ 185 w 1103"/>
                <a:gd name="T87" fmla="*/ 112 h 918"/>
                <a:gd name="T88" fmla="*/ 88 w 1103"/>
                <a:gd name="T89" fmla="*/ 106 h 918"/>
                <a:gd name="T90" fmla="*/ 0 w 1103"/>
                <a:gd name="T91" fmla="*/ 38 h 918"/>
                <a:gd name="T92" fmla="*/ 109 w 1103"/>
                <a:gd name="T93" fmla="*/ 34 h 918"/>
                <a:gd name="T94" fmla="*/ 291 w 1103"/>
                <a:gd name="T95" fmla="*/ 29 h 918"/>
                <a:gd name="T96" fmla="*/ 419 w 1103"/>
                <a:gd name="T97" fmla="*/ 112 h 918"/>
                <a:gd name="T98" fmla="*/ 450 w 1103"/>
                <a:gd name="T99" fmla="*/ 168 h 918"/>
                <a:gd name="T100" fmla="*/ 480 w 1103"/>
                <a:gd name="T101" fmla="*/ 64 h 918"/>
                <a:gd name="T102" fmla="*/ 553 w 1103"/>
                <a:gd name="T103" fmla="*/ 4 h 918"/>
                <a:gd name="T104" fmla="*/ 701 w 1103"/>
                <a:gd name="T105" fmla="*/ 46 h 918"/>
                <a:gd name="T106" fmla="*/ 612 w 1103"/>
                <a:gd name="T107" fmla="*/ 79 h 918"/>
                <a:gd name="T108" fmla="*/ 655 w 1103"/>
                <a:gd name="T109" fmla="*/ 182 h 918"/>
                <a:gd name="T110" fmla="*/ 691 w 1103"/>
                <a:gd name="T111" fmla="*/ 113 h 918"/>
                <a:gd name="T112" fmla="*/ 784 w 1103"/>
                <a:gd name="T113" fmla="*/ 32 h 918"/>
                <a:gd name="T114" fmla="*/ 802 w 1103"/>
                <a:gd name="T115" fmla="*/ 29 h 918"/>
                <a:gd name="T116" fmla="*/ 1092 w 1103"/>
                <a:gd name="T117" fmla="*/ 29 h 918"/>
                <a:gd name="T118" fmla="*/ 1103 w 1103"/>
                <a:gd name="T119" fmla="*/ 3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3" h="918">
                  <a:moveTo>
                    <a:pt x="1103" y="30"/>
                  </a:moveTo>
                  <a:cubicBezTo>
                    <a:pt x="1085" y="84"/>
                    <a:pt x="1044" y="111"/>
                    <a:pt x="980" y="112"/>
                  </a:cubicBezTo>
                  <a:cubicBezTo>
                    <a:pt x="961" y="112"/>
                    <a:pt x="941" y="108"/>
                    <a:pt x="922" y="108"/>
                  </a:cubicBezTo>
                  <a:cubicBezTo>
                    <a:pt x="916" y="108"/>
                    <a:pt x="907" y="112"/>
                    <a:pt x="905" y="117"/>
                  </a:cubicBezTo>
                  <a:cubicBezTo>
                    <a:pt x="898" y="130"/>
                    <a:pt x="894" y="144"/>
                    <a:pt x="888" y="160"/>
                  </a:cubicBezTo>
                  <a:cubicBezTo>
                    <a:pt x="936" y="160"/>
                    <a:pt x="983" y="160"/>
                    <a:pt x="1030" y="160"/>
                  </a:cubicBezTo>
                  <a:cubicBezTo>
                    <a:pt x="1024" y="205"/>
                    <a:pt x="980" y="242"/>
                    <a:pt x="930" y="244"/>
                  </a:cubicBezTo>
                  <a:cubicBezTo>
                    <a:pt x="904" y="245"/>
                    <a:pt x="878" y="244"/>
                    <a:pt x="849" y="244"/>
                  </a:cubicBezTo>
                  <a:cubicBezTo>
                    <a:pt x="843" y="258"/>
                    <a:pt x="836" y="275"/>
                    <a:pt x="827" y="297"/>
                  </a:cubicBezTo>
                  <a:cubicBezTo>
                    <a:pt x="868" y="297"/>
                    <a:pt x="905" y="297"/>
                    <a:pt x="943" y="297"/>
                  </a:cubicBezTo>
                  <a:cubicBezTo>
                    <a:pt x="929" y="339"/>
                    <a:pt x="891" y="369"/>
                    <a:pt x="852" y="372"/>
                  </a:cubicBezTo>
                  <a:cubicBezTo>
                    <a:pt x="844" y="373"/>
                    <a:pt x="837" y="373"/>
                    <a:pt x="830" y="373"/>
                  </a:cubicBezTo>
                  <a:cubicBezTo>
                    <a:pt x="787" y="375"/>
                    <a:pt x="783" y="378"/>
                    <a:pt x="775" y="424"/>
                  </a:cubicBezTo>
                  <a:cubicBezTo>
                    <a:pt x="804" y="424"/>
                    <a:pt x="833" y="424"/>
                    <a:pt x="862" y="424"/>
                  </a:cubicBezTo>
                  <a:cubicBezTo>
                    <a:pt x="852" y="474"/>
                    <a:pt x="823" y="499"/>
                    <a:pt x="775" y="501"/>
                  </a:cubicBezTo>
                  <a:cubicBezTo>
                    <a:pt x="731" y="502"/>
                    <a:pt x="729" y="504"/>
                    <a:pt x="720" y="553"/>
                  </a:cubicBezTo>
                  <a:cubicBezTo>
                    <a:pt x="731" y="553"/>
                    <a:pt x="740" y="553"/>
                    <a:pt x="750" y="553"/>
                  </a:cubicBezTo>
                  <a:cubicBezTo>
                    <a:pt x="760" y="553"/>
                    <a:pt x="770" y="553"/>
                    <a:pt x="780" y="553"/>
                  </a:cubicBezTo>
                  <a:cubicBezTo>
                    <a:pt x="775" y="588"/>
                    <a:pt x="747" y="616"/>
                    <a:pt x="715" y="620"/>
                  </a:cubicBezTo>
                  <a:cubicBezTo>
                    <a:pt x="708" y="621"/>
                    <a:pt x="702" y="623"/>
                    <a:pt x="695" y="623"/>
                  </a:cubicBezTo>
                  <a:cubicBezTo>
                    <a:pt x="653" y="620"/>
                    <a:pt x="642" y="674"/>
                    <a:pt x="666" y="701"/>
                  </a:cubicBezTo>
                  <a:cubicBezTo>
                    <a:pt x="671" y="707"/>
                    <a:pt x="677" y="713"/>
                    <a:pt x="682" y="719"/>
                  </a:cubicBezTo>
                  <a:cubicBezTo>
                    <a:pt x="642" y="784"/>
                    <a:pt x="602" y="850"/>
                    <a:pt x="560" y="918"/>
                  </a:cubicBezTo>
                  <a:cubicBezTo>
                    <a:pt x="515" y="849"/>
                    <a:pt x="471" y="783"/>
                    <a:pt x="430" y="719"/>
                  </a:cubicBezTo>
                  <a:cubicBezTo>
                    <a:pt x="438" y="704"/>
                    <a:pt x="449" y="690"/>
                    <a:pt x="453" y="676"/>
                  </a:cubicBezTo>
                  <a:cubicBezTo>
                    <a:pt x="462" y="644"/>
                    <a:pt x="449" y="624"/>
                    <a:pt x="416" y="621"/>
                  </a:cubicBezTo>
                  <a:cubicBezTo>
                    <a:pt x="374" y="616"/>
                    <a:pt x="347" y="594"/>
                    <a:pt x="331" y="553"/>
                  </a:cubicBezTo>
                  <a:cubicBezTo>
                    <a:pt x="352" y="553"/>
                    <a:pt x="371" y="553"/>
                    <a:pt x="393" y="553"/>
                  </a:cubicBezTo>
                  <a:cubicBezTo>
                    <a:pt x="387" y="536"/>
                    <a:pt x="382" y="521"/>
                    <a:pt x="376" y="508"/>
                  </a:cubicBezTo>
                  <a:cubicBezTo>
                    <a:pt x="374" y="504"/>
                    <a:pt x="365" y="500"/>
                    <a:pt x="360" y="501"/>
                  </a:cubicBezTo>
                  <a:cubicBezTo>
                    <a:pt x="306" y="506"/>
                    <a:pt x="276" y="476"/>
                    <a:pt x="254" y="430"/>
                  </a:cubicBezTo>
                  <a:cubicBezTo>
                    <a:pt x="283" y="428"/>
                    <a:pt x="311" y="426"/>
                    <a:pt x="342" y="425"/>
                  </a:cubicBezTo>
                  <a:cubicBezTo>
                    <a:pt x="336" y="410"/>
                    <a:pt x="332" y="397"/>
                    <a:pt x="326" y="386"/>
                  </a:cubicBezTo>
                  <a:cubicBezTo>
                    <a:pt x="324" y="382"/>
                    <a:pt x="315" y="381"/>
                    <a:pt x="309" y="380"/>
                  </a:cubicBezTo>
                  <a:cubicBezTo>
                    <a:pt x="291" y="378"/>
                    <a:pt x="273" y="378"/>
                    <a:pt x="255" y="376"/>
                  </a:cubicBezTo>
                  <a:cubicBezTo>
                    <a:pt x="214" y="371"/>
                    <a:pt x="193" y="342"/>
                    <a:pt x="174" y="303"/>
                  </a:cubicBezTo>
                  <a:cubicBezTo>
                    <a:pt x="213" y="303"/>
                    <a:pt x="249" y="303"/>
                    <a:pt x="291" y="303"/>
                  </a:cubicBezTo>
                  <a:cubicBezTo>
                    <a:pt x="281" y="281"/>
                    <a:pt x="274" y="265"/>
                    <a:pt x="266" y="249"/>
                  </a:cubicBezTo>
                  <a:cubicBezTo>
                    <a:pt x="264" y="246"/>
                    <a:pt x="255" y="245"/>
                    <a:pt x="250" y="245"/>
                  </a:cubicBezTo>
                  <a:cubicBezTo>
                    <a:pt x="230" y="244"/>
                    <a:pt x="210" y="245"/>
                    <a:pt x="190" y="244"/>
                  </a:cubicBezTo>
                  <a:cubicBezTo>
                    <a:pt x="137" y="243"/>
                    <a:pt x="103" y="218"/>
                    <a:pt x="82" y="165"/>
                  </a:cubicBezTo>
                  <a:cubicBezTo>
                    <a:pt x="129" y="165"/>
                    <a:pt x="175" y="165"/>
                    <a:pt x="225" y="165"/>
                  </a:cubicBezTo>
                  <a:cubicBezTo>
                    <a:pt x="218" y="148"/>
                    <a:pt x="215" y="133"/>
                    <a:pt x="207" y="120"/>
                  </a:cubicBezTo>
                  <a:cubicBezTo>
                    <a:pt x="204" y="115"/>
                    <a:pt x="193" y="113"/>
                    <a:pt x="185" y="112"/>
                  </a:cubicBezTo>
                  <a:cubicBezTo>
                    <a:pt x="153" y="110"/>
                    <a:pt x="120" y="109"/>
                    <a:pt x="88" y="106"/>
                  </a:cubicBezTo>
                  <a:cubicBezTo>
                    <a:pt x="46" y="102"/>
                    <a:pt x="21" y="74"/>
                    <a:pt x="0" y="38"/>
                  </a:cubicBezTo>
                  <a:cubicBezTo>
                    <a:pt x="38" y="37"/>
                    <a:pt x="74" y="35"/>
                    <a:pt x="109" y="34"/>
                  </a:cubicBezTo>
                  <a:cubicBezTo>
                    <a:pt x="170" y="32"/>
                    <a:pt x="230" y="30"/>
                    <a:pt x="291" y="29"/>
                  </a:cubicBezTo>
                  <a:cubicBezTo>
                    <a:pt x="352" y="28"/>
                    <a:pt x="395" y="56"/>
                    <a:pt x="419" y="112"/>
                  </a:cubicBezTo>
                  <a:cubicBezTo>
                    <a:pt x="428" y="131"/>
                    <a:pt x="437" y="150"/>
                    <a:pt x="450" y="168"/>
                  </a:cubicBezTo>
                  <a:cubicBezTo>
                    <a:pt x="460" y="133"/>
                    <a:pt x="471" y="99"/>
                    <a:pt x="480" y="64"/>
                  </a:cubicBezTo>
                  <a:cubicBezTo>
                    <a:pt x="493" y="20"/>
                    <a:pt x="508" y="7"/>
                    <a:pt x="553" y="4"/>
                  </a:cubicBezTo>
                  <a:cubicBezTo>
                    <a:pt x="606" y="0"/>
                    <a:pt x="655" y="12"/>
                    <a:pt x="701" y="46"/>
                  </a:cubicBezTo>
                  <a:cubicBezTo>
                    <a:pt x="671" y="58"/>
                    <a:pt x="642" y="68"/>
                    <a:pt x="612" y="79"/>
                  </a:cubicBezTo>
                  <a:cubicBezTo>
                    <a:pt x="626" y="113"/>
                    <a:pt x="640" y="146"/>
                    <a:pt x="655" y="182"/>
                  </a:cubicBezTo>
                  <a:cubicBezTo>
                    <a:pt x="668" y="157"/>
                    <a:pt x="679" y="135"/>
                    <a:pt x="691" y="113"/>
                  </a:cubicBezTo>
                  <a:cubicBezTo>
                    <a:pt x="713" y="75"/>
                    <a:pt x="740" y="43"/>
                    <a:pt x="784" y="32"/>
                  </a:cubicBezTo>
                  <a:cubicBezTo>
                    <a:pt x="790" y="31"/>
                    <a:pt x="796" y="29"/>
                    <a:pt x="802" y="29"/>
                  </a:cubicBezTo>
                  <a:cubicBezTo>
                    <a:pt x="899" y="29"/>
                    <a:pt x="995" y="29"/>
                    <a:pt x="1092" y="29"/>
                  </a:cubicBezTo>
                  <a:cubicBezTo>
                    <a:pt x="1095" y="29"/>
                    <a:pt x="1098" y="30"/>
                    <a:pt x="110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9"/>
            <p:cNvSpPr/>
            <p:nvPr/>
          </p:nvSpPr>
          <p:spPr bwMode="auto">
            <a:xfrm>
              <a:off x="10196286" y="627062"/>
              <a:ext cx="4621213" cy="3867150"/>
            </a:xfrm>
            <a:custGeom>
              <a:avLst/>
              <a:gdLst>
                <a:gd name="T0" fmla="*/ 1144 w 1463"/>
                <a:gd name="T1" fmla="*/ 1224 h 1224"/>
                <a:gd name="T2" fmla="*/ 1130 w 1463"/>
                <a:gd name="T3" fmla="*/ 1207 h 1224"/>
                <a:gd name="T4" fmla="*/ 1352 w 1463"/>
                <a:gd name="T5" fmla="*/ 646 h 1224"/>
                <a:gd name="T6" fmla="*/ 1129 w 1463"/>
                <a:gd name="T7" fmla="*/ 238 h 1224"/>
                <a:gd name="T8" fmla="*/ 275 w 1463"/>
                <a:gd name="T9" fmla="*/ 290 h 1224"/>
                <a:gd name="T10" fmla="*/ 104 w 1463"/>
                <a:gd name="T11" fmla="*/ 760 h 1224"/>
                <a:gd name="T12" fmla="*/ 331 w 1463"/>
                <a:gd name="T13" fmla="*/ 1206 h 1224"/>
                <a:gd name="T14" fmla="*/ 316 w 1463"/>
                <a:gd name="T15" fmla="*/ 1223 h 1224"/>
                <a:gd name="T16" fmla="*/ 233 w 1463"/>
                <a:gd name="T17" fmla="*/ 301 h 1224"/>
                <a:gd name="T18" fmla="*/ 1177 w 1463"/>
                <a:gd name="T19" fmla="*/ 248 h 1224"/>
                <a:gd name="T20" fmla="*/ 1144 w 1463"/>
                <a:gd name="T21" fmla="*/ 122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3" h="1224">
                  <a:moveTo>
                    <a:pt x="1144" y="1224"/>
                  </a:moveTo>
                  <a:cubicBezTo>
                    <a:pt x="1139" y="1218"/>
                    <a:pt x="1135" y="1213"/>
                    <a:pt x="1130" y="1207"/>
                  </a:cubicBezTo>
                  <a:cubicBezTo>
                    <a:pt x="1297" y="1057"/>
                    <a:pt x="1378" y="871"/>
                    <a:pt x="1352" y="646"/>
                  </a:cubicBezTo>
                  <a:cubicBezTo>
                    <a:pt x="1334" y="481"/>
                    <a:pt x="1258" y="343"/>
                    <a:pt x="1129" y="238"/>
                  </a:cubicBezTo>
                  <a:cubicBezTo>
                    <a:pt x="864" y="20"/>
                    <a:pt x="494" y="58"/>
                    <a:pt x="275" y="290"/>
                  </a:cubicBezTo>
                  <a:cubicBezTo>
                    <a:pt x="152" y="422"/>
                    <a:pt x="93" y="579"/>
                    <a:pt x="104" y="760"/>
                  </a:cubicBezTo>
                  <a:cubicBezTo>
                    <a:pt x="115" y="940"/>
                    <a:pt x="194" y="1088"/>
                    <a:pt x="331" y="1206"/>
                  </a:cubicBezTo>
                  <a:cubicBezTo>
                    <a:pt x="326" y="1212"/>
                    <a:pt x="321" y="1218"/>
                    <a:pt x="316" y="1223"/>
                  </a:cubicBezTo>
                  <a:cubicBezTo>
                    <a:pt x="32" y="988"/>
                    <a:pt x="0" y="575"/>
                    <a:pt x="233" y="301"/>
                  </a:cubicBezTo>
                  <a:cubicBezTo>
                    <a:pt x="491" y="0"/>
                    <a:pt x="922" y="5"/>
                    <a:pt x="1177" y="248"/>
                  </a:cubicBezTo>
                  <a:cubicBezTo>
                    <a:pt x="1463" y="521"/>
                    <a:pt x="1447" y="970"/>
                    <a:pt x="1144" y="1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80"/>
            <p:cNvSpPr/>
            <p:nvPr/>
          </p:nvSpPr>
          <p:spPr bwMode="auto">
            <a:xfrm>
              <a:off x="9645424" y="914400"/>
              <a:ext cx="998538" cy="1724025"/>
            </a:xfrm>
            <a:custGeom>
              <a:avLst/>
              <a:gdLst>
                <a:gd name="T0" fmla="*/ 99 w 316"/>
                <a:gd name="T1" fmla="*/ 206 h 546"/>
                <a:gd name="T2" fmla="*/ 99 w 316"/>
                <a:gd name="T3" fmla="*/ 151 h 546"/>
                <a:gd name="T4" fmla="*/ 90 w 316"/>
                <a:gd name="T5" fmla="*/ 134 h 546"/>
                <a:gd name="T6" fmla="*/ 64 w 316"/>
                <a:gd name="T7" fmla="*/ 104 h 546"/>
                <a:gd name="T8" fmla="*/ 69 w 316"/>
                <a:gd name="T9" fmla="*/ 62 h 546"/>
                <a:gd name="T10" fmla="*/ 81 w 316"/>
                <a:gd name="T11" fmla="*/ 54 h 546"/>
                <a:gd name="T12" fmla="*/ 102 w 316"/>
                <a:gd name="T13" fmla="*/ 20 h 546"/>
                <a:gd name="T14" fmla="*/ 112 w 316"/>
                <a:gd name="T15" fmla="*/ 0 h 546"/>
                <a:gd name="T16" fmla="*/ 132 w 316"/>
                <a:gd name="T17" fmla="*/ 17 h 546"/>
                <a:gd name="T18" fmla="*/ 133 w 316"/>
                <a:gd name="T19" fmla="*/ 48 h 546"/>
                <a:gd name="T20" fmla="*/ 149 w 316"/>
                <a:gd name="T21" fmla="*/ 100 h 546"/>
                <a:gd name="T22" fmla="*/ 144 w 316"/>
                <a:gd name="T23" fmla="*/ 76 h 546"/>
                <a:gd name="T24" fmla="*/ 149 w 316"/>
                <a:gd name="T25" fmla="*/ 44 h 546"/>
                <a:gd name="T26" fmla="*/ 193 w 316"/>
                <a:gd name="T27" fmla="*/ 23 h 546"/>
                <a:gd name="T28" fmla="*/ 207 w 316"/>
                <a:gd name="T29" fmla="*/ 46 h 546"/>
                <a:gd name="T30" fmla="*/ 221 w 316"/>
                <a:gd name="T31" fmla="*/ 70 h 546"/>
                <a:gd name="T32" fmla="*/ 281 w 316"/>
                <a:gd name="T33" fmla="*/ 109 h 546"/>
                <a:gd name="T34" fmla="*/ 315 w 316"/>
                <a:gd name="T35" fmla="*/ 176 h 546"/>
                <a:gd name="T36" fmla="*/ 308 w 316"/>
                <a:gd name="T37" fmla="*/ 190 h 546"/>
                <a:gd name="T38" fmla="*/ 293 w 316"/>
                <a:gd name="T39" fmla="*/ 186 h 546"/>
                <a:gd name="T40" fmla="*/ 193 w 316"/>
                <a:gd name="T41" fmla="*/ 122 h 546"/>
                <a:gd name="T42" fmla="*/ 224 w 316"/>
                <a:gd name="T43" fmla="*/ 182 h 546"/>
                <a:gd name="T44" fmla="*/ 201 w 316"/>
                <a:gd name="T45" fmla="*/ 221 h 546"/>
                <a:gd name="T46" fmla="*/ 188 w 316"/>
                <a:gd name="T47" fmla="*/ 215 h 546"/>
                <a:gd name="T48" fmla="*/ 122 w 316"/>
                <a:gd name="T49" fmla="*/ 165 h 546"/>
                <a:gd name="T50" fmla="*/ 132 w 316"/>
                <a:gd name="T51" fmla="*/ 211 h 546"/>
                <a:gd name="T52" fmla="*/ 178 w 316"/>
                <a:gd name="T53" fmla="*/ 295 h 546"/>
                <a:gd name="T54" fmla="*/ 199 w 316"/>
                <a:gd name="T55" fmla="*/ 345 h 546"/>
                <a:gd name="T56" fmla="*/ 192 w 316"/>
                <a:gd name="T57" fmla="*/ 363 h 546"/>
                <a:gd name="T58" fmla="*/ 179 w 316"/>
                <a:gd name="T59" fmla="*/ 352 h 546"/>
                <a:gd name="T60" fmla="*/ 150 w 316"/>
                <a:gd name="T61" fmla="*/ 317 h 546"/>
                <a:gd name="T62" fmla="*/ 145 w 316"/>
                <a:gd name="T63" fmla="*/ 319 h 546"/>
                <a:gd name="T64" fmla="*/ 140 w 316"/>
                <a:gd name="T65" fmla="*/ 362 h 546"/>
                <a:gd name="T66" fmla="*/ 108 w 316"/>
                <a:gd name="T67" fmla="*/ 393 h 546"/>
                <a:gd name="T68" fmla="*/ 192 w 316"/>
                <a:gd name="T69" fmla="*/ 502 h 546"/>
                <a:gd name="T70" fmla="*/ 201 w 316"/>
                <a:gd name="T71" fmla="*/ 525 h 546"/>
                <a:gd name="T72" fmla="*/ 178 w 316"/>
                <a:gd name="T73" fmla="*/ 539 h 546"/>
                <a:gd name="T74" fmla="*/ 117 w 316"/>
                <a:gd name="T75" fmla="*/ 491 h 546"/>
                <a:gd name="T76" fmla="*/ 72 w 316"/>
                <a:gd name="T77" fmla="*/ 376 h 546"/>
                <a:gd name="T78" fmla="*/ 64 w 316"/>
                <a:gd name="T79" fmla="*/ 350 h 546"/>
                <a:gd name="T80" fmla="*/ 91 w 316"/>
                <a:gd name="T81" fmla="*/ 365 h 546"/>
                <a:gd name="T82" fmla="*/ 74 w 316"/>
                <a:gd name="T83" fmla="*/ 261 h 546"/>
                <a:gd name="T84" fmla="*/ 59 w 316"/>
                <a:gd name="T85" fmla="*/ 289 h 546"/>
                <a:gd name="T86" fmla="*/ 46 w 316"/>
                <a:gd name="T87" fmla="*/ 295 h 546"/>
                <a:gd name="T88" fmla="*/ 41 w 316"/>
                <a:gd name="T89" fmla="*/ 282 h 546"/>
                <a:gd name="T90" fmla="*/ 9 w 316"/>
                <a:gd name="T91" fmla="*/ 207 h 546"/>
                <a:gd name="T92" fmla="*/ 1 w 316"/>
                <a:gd name="T93" fmla="*/ 189 h 546"/>
                <a:gd name="T94" fmla="*/ 15 w 316"/>
                <a:gd name="T95" fmla="*/ 176 h 546"/>
                <a:gd name="T96" fmla="*/ 41 w 316"/>
                <a:gd name="T97" fmla="*/ 172 h 546"/>
                <a:gd name="T98" fmla="*/ 70 w 316"/>
                <a:gd name="T99" fmla="*/ 170 h 546"/>
                <a:gd name="T100" fmla="*/ 99 w 316"/>
                <a:gd name="T101" fmla="*/ 20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6" h="546">
                  <a:moveTo>
                    <a:pt x="99" y="206"/>
                  </a:moveTo>
                  <a:cubicBezTo>
                    <a:pt x="99" y="187"/>
                    <a:pt x="100" y="169"/>
                    <a:pt x="99" y="151"/>
                  </a:cubicBezTo>
                  <a:cubicBezTo>
                    <a:pt x="98" y="145"/>
                    <a:pt x="94" y="139"/>
                    <a:pt x="90" y="134"/>
                  </a:cubicBezTo>
                  <a:cubicBezTo>
                    <a:pt x="82" y="124"/>
                    <a:pt x="72" y="115"/>
                    <a:pt x="64" y="104"/>
                  </a:cubicBezTo>
                  <a:cubicBezTo>
                    <a:pt x="48" y="86"/>
                    <a:pt x="50" y="76"/>
                    <a:pt x="69" y="62"/>
                  </a:cubicBezTo>
                  <a:cubicBezTo>
                    <a:pt x="73" y="59"/>
                    <a:pt x="77" y="56"/>
                    <a:pt x="81" y="54"/>
                  </a:cubicBezTo>
                  <a:cubicBezTo>
                    <a:pt x="98" y="49"/>
                    <a:pt x="102" y="37"/>
                    <a:pt x="102" y="20"/>
                  </a:cubicBezTo>
                  <a:cubicBezTo>
                    <a:pt x="102" y="14"/>
                    <a:pt x="108" y="7"/>
                    <a:pt x="112" y="0"/>
                  </a:cubicBezTo>
                  <a:cubicBezTo>
                    <a:pt x="119" y="5"/>
                    <a:pt x="129" y="10"/>
                    <a:pt x="132" y="17"/>
                  </a:cubicBezTo>
                  <a:cubicBezTo>
                    <a:pt x="136" y="26"/>
                    <a:pt x="133" y="38"/>
                    <a:pt x="133" y="48"/>
                  </a:cubicBezTo>
                  <a:cubicBezTo>
                    <a:pt x="132" y="65"/>
                    <a:pt x="125" y="84"/>
                    <a:pt x="149" y="100"/>
                  </a:cubicBezTo>
                  <a:cubicBezTo>
                    <a:pt x="147" y="89"/>
                    <a:pt x="147" y="82"/>
                    <a:pt x="144" y="76"/>
                  </a:cubicBezTo>
                  <a:cubicBezTo>
                    <a:pt x="136" y="64"/>
                    <a:pt x="140" y="53"/>
                    <a:pt x="149" y="44"/>
                  </a:cubicBezTo>
                  <a:cubicBezTo>
                    <a:pt x="162" y="33"/>
                    <a:pt x="174" y="17"/>
                    <a:pt x="193" y="23"/>
                  </a:cubicBezTo>
                  <a:cubicBezTo>
                    <a:pt x="200" y="25"/>
                    <a:pt x="203" y="38"/>
                    <a:pt x="207" y="46"/>
                  </a:cubicBezTo>
                  <a:cubicBezTo>
                    <a:pt x="212" y="54"/>
                    <a:pt x="214" y="65"/>
                    <a:pt x="221" y="70"/>
                  </a:cubicBezTo>
                  <a:cubicBezTo>
                    <a:pt x="240" y="84"/>
                    <a:pt x="261" y="96"/>
                    <a:pt x="281" y="109"/>
                  </a:cubicBezTo>
                  <a:cubicBezTo>
                    <a:pt x="306" y="124"/>
                    <a:pt x="311" y="150"/>
                    <a:pt x="315" y="176"/>
                  </a:cubicBezTo>
                  <a:cubicBezTo>
                    <a:pt x="316" y="180"/>
                    <a:pt x="312" y="188"/>
                    <a:pt x="308" y="190"/>
                  </a:cubicBezTo>
                  <a:cubicBezTo>
                    <a:pt x="304" y="192"/>
                    <a:pt x="297" y="189"/>
                    <a:pt x="293" y="186"/>
                  </a:cubicBezTo>
                  <a:cubicBezTo>
                    <a:pt x="260" y="166"/>
                    <a:pt x="227" y="144"/>
                    <a:pt x="193" y="122"/>
                  </a:cubicBezTo>
                  <a:cubicBezTo>
                    <a:pt x="204" y="143"/>
                    <a:pt x="215" y="162"/>
                    <a:pt x="224" y="182"/>
                  </a:cubicBezTo>
                  <a:cubicBezTo>
                    <a:pt x="233" y="202"/>
                    <a:pt x="222" y="219"/>
                    <a:pt x="201" y="221"/>
                  </a:cubicBezTo>
                  <a:cubicBezTo>
                    <a:pt x="196" y="221"/>
                    <a:pt x="189" y="218"/>
                    <a:pt x="188" y="215"/>
                  </a:cubicBezTo>
                  <a:cubicBezTo>
                    <a:pt x="177" y="185"/>
                    <a:pt x="149" y="178"/>
                    <a:pt x="122" y="165"/>
                  </a:cubicBezTo>
                  <a:cubicBezTo>
                    <a:pt x="125" y="180"/>
                    <a:pt x="130" y="195"/>
                    <a:pt x="132" y="211"/>
                  </a:cubicBezTo>
                  <a:cubicBezTo>
                    <a:pt x="137" y="245"/>
                    <a:pt x="153" y="271"/>
                    <a:pt x="178" y="295"/>
                  </a:cubicBezTo>
                  <a:cubicBezTo>
                    <a:pt x="190" y="308"/>
                    <a:pt x="194" y="328"/>
                    <a:pt x="199" y="345"/>
                  </a:cubicBezTo>
                  <a:cubicBezTo>
                    <a:pt x="201" y="350"/>
                    <a:pt x="195" y="357"/>
                    <a:pt x="192" y="363"/>
                  </a:cubicBezTo>
                  <a:cubicBezTo>
                    <a:pt x="187" y="360"/>
                    <a:pt x="182" y="357"/>
                    <a:pt x="179" y="352"/>
                  </a:cubicBezTo>
                  <a:cubicBezTo>
                    <a:pt x="169" y="341"/>
                    <a:pt x="160" y="329"/>
                    <a:pt x="150" y="317"/>
                  </a:cubicBezTo>
                  <a:cubicBezTo>
                    <a:pt x="149" y="318"/>
                    <a:pt x="147" y="318"/>
                    <a:pt x="145" y="319"/>
                  </a:cubicBezTo>
                  <a:cubicBezTo>
                    <a:pt x="144" y="333"/>
                    <a:pt x="146" y="350"/>
                    <a:pt x="140" y="362"/>
                  </a:cubicBezTo>
                  <a:cubicBezTo>
                    <a:pt x="134" y="374"/>
                    <a:pt x="120" y="382"/>
                    <a:pt x="108" y="393"/>
                  </a:cubicBezTo>
                  <a:cubicBezTo>
                    <a:pt x="134" y="426"/>
                    <a:pt x="163" y="464"/>
                    <a:pt x="192" y="502"/>
                  </a:cubicBezTo>
                  <a:cubicBezTo>
                    <a:pt x="197" y="508"/>
                    <a:pt x="204" y="520"/>
                    <a:pt x="201" y="525"/>
                  </a:cubicBezTo>
                  <a:cubicBezTo>
                    <a:pt x="198" y="532"/>
                    <a:pt x="187" y="537"/>
                    <a:pt x="178" y="539"/>
                  </a:cubicBezTo>
                  <a:cubicBezTo>
                    <a:pt x="147" y="546"/>
                    <a:pt x="130" y="530"/>
                    <a:pt x="117" y="491"/>
                  </a:cubicBezTo>
                  <a:cubicBezTo>
                    <a:pt x="103" y="452"/>
                    <a:pt x="87" y="415"/>
                    <a:pt x="72" y="376"/>
                  </a:cubicBezTo>
                  <a:cubicBezTo>
                    <a:pt x="69" y="370"/>
                    <a:pt x="68" y="363"/>
                    <a:pt x="64" y="350"/>
                  </a:cubicBezTo>
                  <a:cubicBezTo>
                    <a:pt x="77" y="357"/>
                    <a:pt x="84" y="361"/>
                    <a:pt x="91" y="365"/>
                  </a:cubicBezTo>
                  <a:cubicBezTo>
                    <a:pt x="109" y="344"/>
                    <a:pt x="98" y="275"/>
                    <a:pt x="74" y="261"/>
                  </a:cubicBezTo>
                  <a:cubicBezTo>
                    <a:pt x="69" y="271"/>
                    <a:pt x="65" y="280"/>
                    <a:pt x="59" y="289"/>
                  </a:cubicBezTo>
                  <a:cubicBezTo>
                    <a:pt x="57" y="292"/>
                    <a:pt x="50" y="293"/>
                    <a:pt x="46" y="295"/>
                  </a:cubicBezTo>
                  <a:cubicBezTo>
                    <a:pt x="44" y="291"/>
                    <a:pt x="41" y="286"/>
                    <a:pt x="41" y="282"/>
                  </a:cubicBezTo>
                  <a:cubicBezTo>
                    <a:pt x="46" y="250"/>
                    <a:pt x="39" y="224"/>
                    <a:pt x="9" y="207"/>
                  </a:cubicBezTo>
                  <a:cubicBezTo>
                    <a:pt x="4" y="204"/>
                    <a:pt x="0" y="194"/>
                    <a:pt x="1" y="189"/>
                  </a:cubicBezTo>
                  <a:cubicBezTo>
                    <a:pt x="2" y="184"/>
                    <a:pt x="9" y="178"/>
                    <a:pt x="15" y="176"/>
                  </a:cubicBezTo>
                  <a:cubicBezTo>
                    <a:pt x="23" y="173"/>
                    <a:pt x="32" y="173"/>
                    <a:pt x="41" y="172"/>
                  </a:cubicBezTo>
                  <a:cubicBezTo>
                    <a:pt x="49" y="171"/>
                    <a:pt x="56" y="171"/>
                    <a:pt x="70" y="170"/>
                  </a:cubicBezTo>
                  <a:cubicBezTo>
                    <a:pt x="80" y="176"/>
                    <a:pt x="76" y="204"/>
                    <a:pt x="99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81"/>
            <p:cNvSpPr/>
            <p:nvPr/>
          </p:nvSpPr>
          <p:spPr bwMode="auto">
            <a:xfrm>
              <a:off x="13196661" y="-7938"/>
              <a:ext cx="1047750" cy="858838"/>
            </a:xfrm>
            <a:custGeom>
              <a:avLst/>
              <a:gdLst>
                <a:gd name="T0" fmla="*/ 36 w 332"/>
                <a:gd name="T1" fmla="*/ 247 h 272"/>
                <a:gd name="T2" fmla="*/ 149 w 332"/>
                <a:gd name="T3" fmla="*/ 203 h 272"/>
                <a:gd name="T4" fmla="*/ 78 w 332"/>
                <a:gd name="T5" fmla="*/ 204 h 272"/>
                <a:gd name="T6" fmla="*/ 3 w 332"/>
                <a:gd name="T7" fmla="*/ 159 h 272"/>
                <a:gd name="T8" fmla="*/ 3 w 332"/>
                <a:gd name="T9" fmla="*/ 137 h 272"/>
                <a:gd name="T10" fmla="*/ 22 w 332"/>
                <a:gd name="T11" fmla="*/ 132 h 272"/>
                <a:gd name="T12" fmla="*/ 153 w 332"/>
                <a:gd name="T13" fmla="*/ 148 h 272"/>
                <a:gd name="T14" fmla="*/ 214 w 332"/>
                <a:gd name="T15" fmla="*/ 109 h 272"/>
                <a:gd name="T16" fmla="*/ 249 w 332"/>
                <a:gd name="T17" fmla="*/ 22 h 272"/>
                <a:gd name="T18" fmla="*/ 269 w 332"/>
                <a:gd name="T19" fmla="*/ 1 h 272"/>
                <a:gd name="T20" fmla="*/ 293 w 332"/>
                <a:gd name="T21" fmla="*/ 18 h 272"/>
                <a:gd name="T22" fmla="*/ 308 w 332"/>
                <a:gd name="T23" fmla="*/ 48 h 272"/>
                <a:gd name="T24" fmla="*/ 298 w 332"/>
                <a:gd name="T25" fmla="*/ 83 h 272"/>
                <a:gd name="T26" fmla="*/ 255 w 332"/>
                <a:gd name="T27" fmla="*/ 151 h 272"/>
                <a:gd name="T28" fmla="*/ 307 w 332"/>
                <a:gd name="T29" fmla="*/ 147 h 272"/>
                <a:gd name="T30" fmla="*/ 331 w 332"/>
                <a:gd name="T31" fmla="*/ 159 h 272"/>
                <a:gd name="T32" fmla="*/ 309 w 332"/>
                <a:gd name="T33" fmla="*/ 182 h 272"/>
                <a:gd name="T34" fmla="*/ 253 w 332"/>
                <a:gd name="T35" fmla="*/ 184 h 272"/>
                <a:gd name="T36" fmla="*/ 229 w 332"/>
                <a:gd name="T37" fmla="*/ 194 h 272"/>
                <a:gd name="T38" fmla="*/ 36 w 332"/>
                <a:gd name="T39" fmla="*/ 24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272">
                  <a:moveTo>
                    <a:pt x="36" y="247"/>
                  </a:moveTo>
                  <a:cubicBezTo>
                    <a:pt x="76" y="230"/>
                    <a:pt x="119" y="237"/>
                    <a:pt x="149" y="203"/>
                  </a:cubicBezTo>
                  <a:cubicBezTo>
                    <a:pt x="124" y="203"/>
                    <a:pt x="101" y="202"/>
                    <a:pt x="78" y="204"/>
                  </a:cubicBezTo>
                  <a:cubicBezTo>
                    <a:pt x="41" y="207"/>
                    <a:pt x="19" y="188"/>
                    <a:pt x="3" y="159"/>
                  </a:cubicBezTo>
                  <a:cubicBezTo>
                    <a:pt x="0" y="153"/>
                    <a:pt x="0" y="142"/>
                    <a:pt x="3" y="137"/>
                  </a:cubicBezTo>
                  <a:cubicBezTo>
                    <a:pt x="5" y="133"/>
                    <a:pt x="17" y="129"/>
                    <a:pt x="22" y="132"/>
                  </a:cubicBezTo>
                  <a:cubicBezTo>
                    <a:pt x="64" y="152"/>
                    <a:pt x="109" y="144"/>
                    <a:pt x="153" y="148"/>
                  </a:cubicBezTo>
                  <a:cubicBezTo>
                    <a:pt x="186" y="151"/>
                    <a:pt x="203" y="139"/>
                    <a:pt x="214" y="109"/>
                  </a:cubicBezTo>
                  <a:cubicBezTo>
                    <a:pt x="223" y="79"/>
                    <a:pt x="236" y="50"/>
                    <a:pt x="249" y="22"/>
                  </a:cubicBezTo>
                  <a:cubicBezTo>
                    <a:pt x="253" y="13"/>
                    <a:pt x="262" y="2"/>
                    <a:pt x="269" y="1"/>
                  </a:cubicBezTo>
                  <a:cubicBezTo>
                    <a:pt x="277" y="0"/>
                    <a:pt x="287" y="10"/>
                    <a:pt x="293" y="18"/>
                  </a:cubicBezTo>
                  <a:cubicBezTo>
                    <a:pt x="300" y="27"/>
                    <a:pt x="303" y="38"/>
                    <a:pt x="308" y="48"/>
                  </a:cubicBezTo>
                  <a:cubicBezTo>
                    <a:pt x="315" y="63"/>
                    <a:pt x="313" y="73"/>
                    <a:pt x="298" y="83"/>
                  </a:cubicBezTo>
                  <a:cubicBezTo>
                    <a:pt x="275" y="98"/>
                    <a:pt x="266" y="123"/>
                    <a:pt x="255" y="151"/>
                  </a:cubicBezTo>
                  <a:cubicBezTo>
                    <a:pt x="275" y="150"/>
                    <a:pt x="291" y="148"/>
                    <a:pt x="307" y="147"/>
                  </a:cubicBezTo>
                  <a:cubicBezTo>
                    <a:pt x="316" y="147"/>
                    <a:pt x="330" y="144"/>
                    <a:pt x="331" y="159"/>
                  </a:cubicBezTo>
                  <a:cubicBezTo>
                    <a:pt x="332" y="173"/>
                    <a:pt x="322" y="181"/>
                    <a:pt x="309" y="182"/>
                  </a:cubicBezTo>
                  <a:cubicBezTo>
                    <a:pt x="290" y="184"/>
                    <a:pt x="271" y="183"/>
                    <a:pt x="253" y="184"/>
                  </a:cubicBezTo>
                  <a:cubicBezTo>
                    <a:pt x="245" y="185"/>
                    <a:pt x="234" y="188"/>
                    <a:pt x="229" y="194"/>
                  </a:cubicBezTo>
                  <a:cubicBezTo>
                    <a:pt x="170" y="259"/>
                    <a:pt x="127" y="272"/>
                    <a:pt x="36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82"/>
            <p:cNvSpPr/>
            <p:nvPr/>
          </p:nvSpPr>
          <p:spPr bwMode="auto">
            <a:xfrm>
              <a:off x="10912249" y="5257800"/>
              <a:ext cx="663575" cy="809625"/>
            </a:xfrm>
            <a:custGeom>
              <a:avLst/>
              <a:gdLst>
                <a:gd name="T0" fmla="*/ 30 w 210"/>
                <a:gd name="T1" fmla="*/ 218 h 256"/>
                <a:gd name="T2" fmla="*/ 0 w 210"/>
                <a:gd name="T3" fmla="*/ 204 h 256"/>
                <a:gd name="T4" fmla="*/ 103 w 210"/>
                <a:gd name="T5" fmla="*/ 0 h 256"/>
                <a:gd name="T6" fmla="*/ 129 w 210"/>
                <a:gd name="T7" fmla="*/ 38 h 256"/>
                <a:gd name="T8" fmla="*/ 123 w 210"/>
                <a:gd name="T9" fmla="*/ 153 h 256"/>
                <a:gd name="T10" fmla="*/ 185 w 210"/>
                <a:gd name="T11" fmla="*/ 38 h 256"/>
                <a:gd name="T12" fmla="*/ 210 w 210"/>
                <a:gd name="T13" fmla="*/ 48 h 256"/>
                <a:gd name="T14" fmla="*/ 109 w 210"/>
                <a:gd name="T15" fmla="*/ 256 h 256"/>
                <a:gd name="T16" fmla="*/ 80 w 210"/>
                <a:gd name="T17" fmla="*/ 216 h 256"/>
                <a:gd name="T18" fmla="*/ 90 w 210"/>
                <a:gd name="T19" fmla="*/ 94 h 256"/>
                <a:gd name="T20" fmla="*/ 30 w 210"/>
                <a:gd name="T21" fmla="*/ 21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56">
                  <a:moveTo>
                    <a:pt x="30" y="218"/>
                  </a:moveTo>
                  <a:cubicBezTo>
                    <a:pt x="20" y="214"/>
                    <a:pt x="11" y="210"/>
                    <a:pt x="0" y="204"/>
                  </a:cubicBezTo>
                  <a:cubicBezTo>
                    <a:pt x="35" y="135"/>
                    <a:pt x="69" y="67"/>
                    <a:pt x="103" y="0"/>
                  </a:cubicBezTo>
                  <a:cubicBezTo>
                    <a:pt x="127" y="4"/>
                    <a:pt x="132" y="16"/>
                    <a:pt x="129" y="38"/>
                  </a:cubicBezTo>
                  <a:cubicBezTo>
                    <a:pt x="124" y="76"/>
                    <a:pt x="122" y="113"/>
                    <a:pt x="123" y="153"/>
                  </a:cubicBezTo>
                  <a:cubicBezTo>
                    <a:pt x="143" y="115"/>
                    <a:pt x="164" y="78"/>
                    <a:pt x="185" y="38"/>
                  </a:cubicBezTo>
                  <a:cubicBezTo>
                    <a:pt x="193" y="41"/>
                    <a:pt x="201" y="44"/>
                    <a:pt x="210" y="48"/>
                  </a:cubicBezTo>
                  <a:cubicBezTo>
                    <a:pt x="176" y="118"/>
                    <a:pt x="142" y="187"/>
                    <a:pt x="109" y="256"/>
                  </a:cubicBezTo>
                  <a:cubicBezTo>
                    <a:pt x="77" y="246"/>
                    <a:pt x="77" y="246"/>
                    <a:pt x="80" y="216"/>
                  </a:cubicBezTo>
                  <a:cubicBezTo>
                    <a:pt x="84" y="176"/>
                    <a:pt x="89" y="136"/>
                    <a:pt x="90" y="94"/>
                  </a:cubicBezTo>
                  <a:cubicBezTo>
                    <a:pt x="70" y="135"/>
                    <a:pt x="50" y="176"/>
                    <a:pt x="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83"/>
            <p:cNvSpPr/>
            <p:nvPr/>
          </p:nvSpPr>
          <p:spPr bwMode="auto">
            <a:xfrm>
              <a:off x="12772799" y="5489575"/>
              <a:ext cx="433388" cy="757238"/>
            </a:xfrm>
            <a:custGeom>
              <a:avLst/>
              <a:gdLst>
                <a:gd name="T0" fmla="*/ 137 w 137"/>
                <a:gd name="T1" fmla="*/ 221 h 240"/>
                <a:gd name="T2" fmla="*/ 112 w 137"/>
                <a:gd name="T3" fmla="*/ 226 h 240"/>
                <a:gd name="T4" fmla="*/ 38 w 137"/>
                <a:gd name="T5" fmla="*/ 85 h 240"/>
                <a:gd name="T6" fmla="*/ 35 w 137"/>
                <a:gd name="T7" fmla="*/ 86 h 240"/>
                <a:gd name="T8" fmla="*/ 46 w 137"/>
                <a:gd name="T9" fmla="*/ 237 h 240"/>
                <a:gd name="T10" fmla="*/ 17 w 137"/>
                <a:gd name="T11" fmla="*/ 240 h 240"/>
                <a:gd name="T12" fmla="*/ 0 w 137"/>
                <a:gd name="T13" fmla="*/ 17 h 240"/>
                <a:gd name="T14" fmla="*/ 49 w 137"/>
                <a:gd name="T15" fmla="*/ 37 h 240"/>
                <a:gd name="T16" fmla="*/ 95 w 137"/>
                <a:gd name="T17" fmla="*/ 105 h 240"/>
                <a:gd name="T18" fmla="*/ 86 w 137"/>
                <a:gd name="T19" fmla="*/ 5 h 240"/>
                <a:gd name="T20" fmla="*/ 110 w 137"/>
                <a:gd name="T21" fmla="*/ 0 h 240"/>
                <a:gd name="T22" fmla="*/ 137 w 137"/>
                <a:gd name="T23" fmla="*/ 2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40">
                  <a:moveTo>
                    <a:pt x="137" y="221"/>
                  </a:moveTo>
                  <a:cubicBezTo>
                    <a:pt x="127" y="223"/>
                    <a:pt x="120" y="224"/>
                    <a:pt x="112" y="226"/>
                  </a:cubicBezTo>
                  <a:cubicBezTo>
                    <a:pt x="87" y="179"/>
                    <a:pt x="63" y="132"/>
                    <a:pt x="38" y="85"/>
                  </a:cubicBezTo>
                  <a:cubicBezTo>
                    <a:pt x="37" y="85"/>
                    <a:pt x="36" y="86"/>
                    <a:pt x="35" y="86"/>
                  </a:cubicBezTo>
                  <a:cubicBezTo>
                    <a:pt x="39" y="136"/>
                    <a:pt x="42" y="185"/>
                    <a:pt x="46" y="237"/>
                  </a:cubicBezTo>
                  <a:cubicBezTo>
                    <a:pt x="36" y="238"/>
                    <a:pt x="28" y="238"/>
                    <a:pt x="17" y="240"/>
                  </a:cubicBezTo>
                  <a:cubicBezTo>
                    <a:pt x="11" y="164"/>
                    <a:pt x="5" y="91"/>
                    <a:pt x="0" y="17"/>
                  </a:cubicBezTo>
                  <a:cubicBezTo>
                    <a:pt x="33" y="10"/>
                    <a:pt x="33" y="10"/>
                    <a:pt x="49" y="37"/>
                  </a:cubicBezTo>
                  <a:cubicBezTo>
                    <a:pt x="63" y="60"/>
                    <a:pt x="77" y="83"/>
                    <a:pt x="95" y="105"/>
                  </a:cubicBezTo>
                  <a:cubicBezTo>
                    <a:pt x="92" y="72"/>
                    <a:pt x="89" y="39"/>
                    <a:pt x="86" y="5"/>
                  </a:cubicBezTo>
                  <a:cubicBezTo>
                    <a:pt x="94" y="3"/>
                    <a:pt x="101" y="2"/>
                    <a:pt x="110" y="0"/>
                  </a:cubicBezTo>
                  <a:cubicBezTo>
                    <a:pt x="119" y="73"/>
                    <a:pt x="128" y="146"/>
                    <a:pt x="13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84"/>
            <p:cNvSpPr>
              <a:spLocks noEditPoints="1"/>
            </p:cNvSpPr>
            <p:nvPr/>
          </p:nvSpPr>
          <p:spPr bwMode="auto">
            <a:xfrm>
              <a:off x="14103124" y="4878387"/>
              <a:ext cx="720725" cy="762000"/>
            </a:xfrm>
            <a:custGeom>
              <a:avLst/>
              <a:gdLst>
                <a:gd name="T0" fmla="*/ 124 w 228"/>
                <a:gd name="T1" fmla="*/ 122 h 241"/>
                <a:gd name="T2" fmla="*/ 104 w 228"/>
                <a:gd name="T3" fmla="*/ 142 h 241"/>
                <a:gd name="T4" fmla="*/ 158 w 228"/>
                <a:gd name="T5" fmla="*/ 216 h 241"/>
                <a:gd name="T6" fmla="*/ 135 w 228"/>
                <a:gd name="T7" fmla="*/ 241 h 241"/>
                <a:gd name="T8" fmla="*/ 0 w 228"/>
                <a:gd name="T9" fmla="*/ 51 h 241"/>
                <a:gd name="T10" fmla="*/ 49 w 228"/>
                <a:gd name="T11" fmla="*/ 16 h 241"/>
                <a:gd name="T12" fmla="*/ 122 w 228"/>
                <a:gd name="T13" fmla="*/ 15 h 241"/>
                <a:gd name="T14" fmla="*/ 148 w 228"/>
                <a:gd name="T15" fmla="*/ 87 h 241"/>
                <a:gd name="T16" fmla="*/ 159 w 228"/>
                <a:gd name="T17" fmla="*/ 115 h 241"/>
                <a:gd name="T18" fmla="*/ 228 w 228"/>
                <a:gd name="T19" fmla="*/ 169 h 241"/>
                <a:gd name="T20" fmla="*/ 186 w 228"/>
                <a:gd name="T21" fmla="*/ 174 h 241"/>
                <a:gd name="T22" fmla="*/ 124 w 228"/>
                <a:gd name="T23" fmla="*/ 122 h 241"/>
                <a:gd name="T24" fmla="*/ 85 w 228"/>
                <a:gd name="T25" fmla="*/ 113 h 241"/>
                <a:gd name="T26" fmla="*/ 117 w 228"/>
                <a:gd name="T27" fmla="*/ 72 h 241"/>
                <a:gd name="T28" fmla="*/ 90 w 228"/>
                <a:gd name="T29" fmla="*/ 39 h 241"/>
                <a:gd name="T30" fmla="*/ 41 w 228"/>
                <a:gd name="T31" fmla="*/ 55 h 241"/>
                <a:gd name="T32" fmla="*/ 85 w 228"/>
                <a:gd name="T3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41">
                  <a:moveTo>
                    <a:pt x="124" y="122"/>
                  </a:moveTo>
                  <a:cubicBezTo>
                    <a:pt x="116" y="129"/>
                    <a:pt x="111" y="135"/>
                    <a:pt x="104" y="142"/>
                  </a:cubicBezTo>
                  <a:cubicBezTo>
                    <a:pt x="122" y="167"/>
                    <a:pt x="140" y="191"/>
                    <a:pt x="158" y="216"/>
                  </a:cubicBezTo>
                  <a:cubicBezTo>
                    <a:pt x="150" y="225"/>
                    <a:pt x="143" y="232"/>
                    <a:pt x="135" y="241"/>
                  </a:cubicBezTo>
                  <a:cubicBezTo>
                    <a:pt x="90" y="177"/>
                    <a:pt x="46" y="115"/>
                    <a:pt x="0" y="51"/>
                  </a:cubicBezTo>
                  <a:cubicBezTo>
                    <a:pt x="17" y="39"/>
                    <a:pt x="33" y="27"/>
                    <a:pt x="49" y="16"/>
                  </a:cubicBezTo>
                  <a:cubicBezTo>
                    <a:pt x="73" y="1"/>
                    <a:pt x="97" y="0"/>
                    <a:pt x="122" y="15"/>
                  </a:cubicBezTo>
                  <a:cubicBezTo>
                    <a:pt x="150" y="33"/>
                    <a:pt x="153" y="60"/>
                    <a:pt x="148" y="87"/>
                  </a:cubicBezTo>
                  <a:cubicBezTo>
                    <a:pt x="145" y="101"/>
                    <a:pt x="150" y="107"/>
                    <a:pt x="159" y="115"/>
                  </a:cubicBezTo>
                  <a:cubicBezTo>
                    <a:pt x="183" y="132"/>
                    <a:pt x="205" y="151"/>
                    <a:pt x="228" y="169"/>
                  </a:cubicBezTo>
                  <a:cubicBezTo>
                    <a:pt x="208" y="191"/>
                    <a:pt x="208" y="191"/>
                    <a:pt x="186" y="174"/>
                  </a:cubicBezTo>
                  <a:cubicBezTo>
                    <a:pt x="166" y="157"/>
                    <a:pt x="145" y="140"/>
                    <a:pt x="124" y="122"/>
                  </a:cubicBezTo>
                  <a:close/>
                  <a:moveTo>
                    <a:pt x="85" y="113"/>
                  </a:moveTo>
                  <a:cubicBezTo>
                    <a:pt x="102" y="103"/>
                    <a:pt x="118" y="94"/>
                    <a:pt x="117" y="72"/>
                  </a:cubicBezTo>
                  <a:cubicBezTo>
                    <a:pt x="116" y="55"/>
                    <a:pt x="104" y="45"/>
                    <a:pt x="90" y="39"/>
                  </a:cubicBezTo>
                  <a:cubicBezTo>
                    <a:pt x="70" y="30"/>
                    <a:pt x="56" y="40"/>
                    <a:pt x="41" y="55"/>
                  </a:cubicBezTo>
                  <a:cubicBezTo>
                    <a:pt x="55" y="74"/>
                    <a:pt x="69" y="93"/>
                    <a:pt x="8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85"/>
            <p:cNvSpPr/>
            <p:nvPr/>
          </p:nvSpPr>
          <p:spPr bwMode="auto">
            <a:xfrm>
              <a:off x="9386661" y="3990975"/>
              <a:ext cx="820738" cy="669925"/>
            </a:xfrm>
            <a:custGeom>
              <a:avLst/>
              <a:gdLst>
                <a:gd name="T0" fmla="*/ 108 w 260"/>
                <a:gd name="T1" fmla="*/ 81 h 212"/>
                <a:gd name="T2" fmla="*/ 12 w 260"/>
                <a:gd name="T3" fmla="*/ 129 h 212"/>
                <a:gd name="T4" fmla="*/ 0 w 260"/>
                <a:gd name="T5" fmla="*/ 106 h 212"/>
                <a:gd name="T6" fmla="*/ 204 w 260"/>
                <a:gd name="T7" fmla="*/ 0 h 212"/>
                <a:gd name="T8" fmla="*/ 217 w 260"/>
                <a:gd name="T9" fmla="*/ 24 h 212"/>
                <a:gd name="T10" fmla="*/ 131 w 260"/>
                <a:gd name="T11" fmla="*/ 69 h 212"/>
                <a:gd name="T12" fmla="*/ 161 w 260"/>
                <a:gd name="T13" fmla="*/ 126 h 212"/>
                <a:gd name="T14" fmla="*/ 247 w 260"/>
                <a:gd name="T15" fmla="*/ 84 h 212"/>
                <a:gd name="T16" fmla="*/ 260 w 260"/>
                <a:gd name="T17" fmla="*/ 107 h 212"/>
                <a:gd name="T18" fmla="*/ 55 w 260"/>
                <a:gd name="T19" fmla="*/ 212 h 212"/>
                <a:gd name="T20" fmla="*/ 42 w 260"/>
                <a:gd name="T21" fmla="*/ 189 h 212"/>
                <a:gd name="T22" fmla="*/ 138 w 260"/>
                <a:gd name="T23" fmla="*/ 139 h 212"/>
                <a:gd name="T24" fmla="*/ 108 w 260"/>
                <a:gd name="T25" fmla="*/ 8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212">
                  <a:moveTo>
                    <a:pt x="108" y="81"/>
                  </a:moveTo>
                  <a:cubicBezTo>
                    <a:pt x="75" y="97"/>
                    <a:pt x="44" y="113"/>
                    <a:pt x="12" y="129"/>
                  </a:cubicBezTo>
                  <a:cubicBezTo>
                    <a:pt x="8" y="121"/>
                    <a:pt x="4" y="114"/>
                    <a:pt x="0" y="106"/>
                  </a:cubicBezTo>
                  <a:cubicBezTo>
                    <a:pt x="68" y="70"/>
                    <a:pt x="135" y="36"/>
                    <a:pt x="204" y="0"/>
                  </a:cubicBezTo>
                  <a:cubicBezTo>
                    <a:pt x="208" y="9"/>
                    <a:pt x="212" y="16"/>
                    <a:pt x="217" y="24"/>
                  </a:cubicBezTo>
                  <a:cubicBezTo>
                    <a:pt x="188" y="39"/>
                    <a:pt x="160" y="54"/>
                    <a:pt x="131" y="69"/>
                  </a:cubicBezTo>
                  <a:cubicBezTo>
                    <a:pt x="141" y="88"/>
                    <a:pt x="151" y="106"/>
                    <a:pt x="161" y="126"/>
                  </a:cubicBezTo>
                  <a:cubicBezTo>
                    <a:pt x="190" y="112"/>
                    <a:pt x="217" y="99"/>
                    <a:pt x="247" y="84"/>
                  </a:cubicBezTo>
                  <a:cubicBezTo>
                    <a:pt x="251" y="91"/>
                    <a:pt x="255" y="99"/>
                    <a:pt x="260" y="107"/>
                  </a:cubicBezTo>
                  <a:cubicBezTo>
                    <a:pt x="191" y="142"/>
                    <a:pt x="124" y="177"/>
                    <a:pt x="55" y="212"/>
                  </a:cubicBezTo>
                  <a:cubicBezTo>
                    <a:pt x="51" y="205"/>
                    <a:pt x="47" y="198"/>
                    <a:pt x="42" y="189"/>
                  </a:cubicBezTo>
                  <a:cubicBezTo>
                    <a:pt x="74" y="172"/>
                    <a:pt x="105" y="156"/>
                    <a:pt x="138" y="139"/>
                  </a:cubicBezTo>
                  <a:cubicBezTo>
                    <a:pt x="127" y="119"/>
                    <a:pt x="118" y="101"/>
                    <a:pt x="10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86"/>
            <p:cNvSpPr>
              <a:spLocks noEditPoints="1"/>
            </p:cNvSpPr>
            <p:nvPr/>
          </p:nvSpPr>
          <p:spPr bwMode="auto">
            <a:xfrm>
              <a:off x="10480449" y="5126037"/>
              <a:ext cx="615950" cy="741363"/>
            </a:xfrm>
            <a:custGeom>
              <a:avLst/>
              <a:gdLst>
                <a:gd name="T0" fmla="*/ 0 w 195"/>
                <a:gd name="T1" fmla="*/ 167 h 235"/>
                <a:gd name="T2" fmla="*/ 160 w 195"/>
                <a:gd name="T3" fmla="*/ 0 h 235"/>
                <a:gd name="T4" fmla="*/ 195 w 195"/>
                <a:gd name="T5" fmla="*/ 22 h 235"/>
                <a:gd name="T6" fmla="*/ 107 w 195"/>
                <a:gd name="T7" fmla="*/ 235 h 235"/>
                <a:gd name="T8" fmla="*/ 79 w 195"/>
                <a:gd name="T9" fmla="*/ 219 h 235"/>
                <a:gd name="T10" fmla="*/ 98 w 195"/>
                <a:gd name="T11" fmla="*/ 178 h 235"/>
                <a:gd name="T12" fmla="*/ 90 w 195"/>
                <a:gd name="T13" fmla="*/ 145 h 235"/>
                <a:gd name="T14" fmla="*/ 70 w 195"/>
                <a:gd name="T15" fmla="*/ 131 h 235"/>
                <a:gd name="T16" fmla="*/ 25 w 195"/>
                <a:gd name="T17" fmla="*/ 187 h 235"/>
                <a:gd name="T18" fmla="*/ 0 w 195"/>
                <a:gd name="T19" fmla="*/ 167 h 235"/>
                <a:gd name="T20" fmla="*/ 121 w 195"/>
                <a:gd name="T21" fmla="*/ 127 h 235"/>
                <a:gd name="T22" fmla="*/ 154 w 195"/>
                <a:gd name="T23" fmla="*/ 50 h 235"/>
                <a:gd name="T24" fmla="*/ 95 w 195"/>
                <a:gd name="T25" fmla="*/ 108 h 235"/>
                <a:gd name="T26" fmla="*/ 121 w 195"/>
                <a:gd name="T27" fmla="*/ 1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35">
                  <a:moveTo>
                    <a:pt x="0" y="167"/>
                  </a:moveTo>
                  <a:cubicBezTo>
                    <a:pt x="54" y="111"/>
                    <a:pt x="107" y="56"/>
                    <a:pt x="160" y="0"/>
                  </a:cubicBezTo>
                  <a:cubicBezTo>
                    <a:pt x="173" y="8"/>
                    <a:pt x="183" y="14"/>
                    <a:pt x="195" y="22"/>
                  </a:cubicBezTo>
                  <a:cubicBezTo>
                    <a:pt x="166" y="92"/>
                    <a:pt x="137" y="163"/>
                    <a:pt x="107" y="235"/>
                  </a:cubicBezTo>
                  <a:cubicBezTo>
                    <a:pt x="97" y="230"/>
                    <a:pt x="89" y="225"/>
                    <a:pt x="79" y="219"/>
                  </a:cubicBezTo>
                  <a:cubicBezTo>
                    <a:pt x="85" y="205"/>
                    <a:pt x="90" y="191"/>
                    <a:pt x="98" y="178"/>
                  </a:cubicBezTo>
                  <a:cubicBezTo>
                    <a:pt x="107" y="163"/>
                    <a:pt x="106" y="153"/>
                    <a:pt x="90" y="145"/>
                  </a:cubicBezTo>
                  <a:cubicBezTo>
                    <a:pt x="84" y="142"/>
                    <a:pt x="79" y="137"/>
                    <a:pt x="70" y="131"/>
                  </a:cubicBezTo>
                  <a:cubicBezTo>
                    <a:pt x="55" y="149"/>
                    <a:pt x="40" y="168"/>
                    <a:pt x="25" y="187"/>
                  </a:cubicBezTo>
                  <a:cubicBezTo>
                    <a:pt x="12" y="177"/>
                    <a:pt x="5" y="171"/>
                    <a:pt x="0" y="167"/>
                  </a:cubicBezTo>
                  <a:close/>
                  <a:moveTo>
                    <a:pt x="121" y="127"/>
                  </a:moveTo>
                  <a:cubicBezTo>
                    <a:pt x="132" y="100"/>
                    <a:pt x="143" y="76"/>
                    <a:pt x="154" y="50"/>
                  </a:cubicBezTo>
                  <a:cubicBezTo>
                    <a:pt x="133" y="71"/>
                    <a:pt x="115" y="89"/>
                    <a:pt x="95" y="108"/>
                  </a:cubicBezTo>
                  <a:cubicBezTo>
                    <a:pt x="103" y="114"/>
                    <a:pt x="111" y="119"/>
                    <a:pt x="12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87"/>
            <p:cNvSpPr/>
            <p:nvPr/>
          </p:nvSpPr>
          <p:spPr bwMode="auto">
            <a:xfrm>
              <a:off x="11399611" y="5441950"/>
              <a:ext cx="520700" cy="785813"/>
            </a:xfrm>
            <a:custGeom>
              <a:avLst/>
              <a:gdLst>
                <a:gd name="T0" fmla="*/ 110 w 165"/>
                <a:gd name="T1" fmla="*/ 156 h 249"/>
                <a:gd name="T2" fmla="*/ 76 w 165"/>
                <a:gd name="T3" fmla="*/ 143 h 249"/>
                <a:gd name="T4" fmla="*/ 83 w 165"/>
                <a:gd name="T5" fmla="*/ 120 h 249"/>
                <a:gd name="T6" fmla="*/ 141 w 165"/>
                <a:gd name="T7" fmla="*/ 139 h 249"/>
                <a:gd name="T8" fmla="*/ 107 w 165"/>
                <a:gd name="T9" fmla="*/ 249 h 249"/>
                <a:gd name="T10" fmla="*/ 83 w 165"/>
                <a:gd name="T11" fmla="*/ 227 h 249"/>
                <a:gd name="T12" fmla="*/ 11 w 165"/>
                <a:gd name="T13" fmla="*/ 147 h 249"/>
                <a:gd name="T14" fmla="*/ 47 w 165"/>
                <a:gd name="T15" fmla="*/ 47 h 249"/>
                <a:gd name="T16" fmla="*/ 93 w 165"/>
                <a:gd name="T17" fmla="*/ 12 h 249"/>
                <a:gd name="T18" fmla="*/ 162 w 165"/>
                <a:gd name="T19" fmla="*/ 55 h 249"/>
                <a:gd name="T20" fmla="*/ 165 w 165"/>
                <a:gd name="T21" fmla="*/ 93 h 249"/>
                <a:gd name="T22" fmla="*/ 134 w 165"/>
                <a:gd name="T23" fmla="*/ 90 h 249"/>
                <a:gd name="T24" fmla="*/ 134 w 165"/>
                <a:gd name="T25" fmla="*/ 69 h 249"/>
                <a:gd name="T26" fmla="*/ 115 w 165"/>
                <a:gd name="T27" fmla="*/ 38 h 249"/>
                <a:gd name="T28" fmla="*/ 74 w 165"/>
                <a:gd name="T29" fmla="*/ 54 h 249"/>
                <a:gd name="T30" fmla="*/ 38 w 165"/>
                <a:gd name="T31" fmla="*/ 159 h 249"/>
                <a:gd name="T32" fmla="*/ 64 w 165"/>
                <a:gd name="T33" fmla="*/ 205 h 249"/>
                <a:gd name="T34" fmla="*/ 104 w 165"/>
                <a:gd name="T35" fmla="*/ 175 h 249"/>
                <a:gd name="T36" fmla="*/ 110 w 165"/>
                <a:gd name="T37" fmla="*/ 1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249">
                  <a:moveTo>
                    <a:pt x="110" y="156"/>
                  </a:moveTo>
                  <a:cubicBezTo>
                    <a:pt x="99" y="151"/>
                    <a:pt x="88" y="147"/>
                    <a:pt x="76" y="143"/>
                  </a:cubicBezTo>
                  <a:cubicBezTo>
                    <a:pt x="78" y="136"/>
                    <a:pt x="80" y="129"/>
                    <a:pt x="83" y="120"/>
                  </a:cubicBezTo>
                  <a:cubicBezTo>
                    <a:pt x="102" y="126"/>
                    <a:pt x="121" y="132"/>
                    <a:pt x="141" y="139"/>
                  </a:cubicBezTo>
                  <a:cubicBezTo>
                    <a:pt x="130" y="175"/>
                    <a:pt x="119" y="210"/>
                    <a:pt x="107" y="249"/>
                  </a:cubicBezTo>
                  <a:cubicBezTo>
                    <a:pt x="97" y="241"/>
                    <a:pt x="91" y="234"/>
                    <a:pt x="83" y="227"/>
                  </a:cubicBezTo>
                  <a:cubicBezTo>
                    <a:pt x="36" y="234"/>
                    <a:pt x="0" y="200"/>
                    <a:pt x="11" y="147"/>
                  </a:cubicBezTo>
                  <a:cubicBezTo>
                    <a:pt x="18" y="112"/>
                    <a:pt x="31" y="78"/>
                    <a:pt x="47" y="47"/>
                  </a:cubicBezTo>
                  <a:cubicBezTo>
                    <a:pt x="56" y="31"/>
                    <a:pt x="76" y="18"/>
                    <a:pt x="93" y="12"/>
                  </a:cubicBezTo>
                  <a:cubicBezTo>
                    <a:pt x="127" y="0"/>
                    <a:pt x="154" y="19"/>
                    <a:pt x="162" y="55"/>
                  </a:cubicBezTo>
                  <a:cubicBezTo>
                    <a:pt x="164" y="66"/>
                    <a:pt x="164" y="78"/>
                    <a:pt x="165" y="93"/>
                  </a:cubicBezTo>
                  <a:cubicBezTo>
                    <a:pt x="153" y="92"/>
                    <a:pt x="144" y="91"/>
                    <a:pt x="134" y="90"/>
                  </a:cubicBezTo>
                  <a:cubicBezTo>
                    <a:pt x="134" y="82"/>
                    <a:pt x="134" y="76"/>
                    <a:pt x="134" y="69"/>
                  </a:cubicBezTo>
                  <a:cubicBezTo>
                    <a:pt x="134" y="55"/>
                    <a:pt x="130" y="42"/>
                    <a:pt x="115" y="38"/>
                  </a:cubicBezTo>
                  <a:cubicBezTo>
                    <a:pt x="98" y="34"/>
                    <a:pt x="80" y="38"/>
                    <a:pt x="74" y="54"/>
                  </a:cubicBezTo>
                  <a:cubicBezTo>
                    <a:pt x="60" y="88"/>
                    <a:pt x="48" y="123"/>
                    <a:pt x="38" y="159"/>
                  </a:cubicBezTo>
                  <a:cubicBezTo>
                    <a:pt x="33" y="181"/>
                    <a:pt x="46" y="201"/>
                    <a:pt x="64" y="205"/>
                  </a:cubicBezTo>
                  <a:cubicBezTo>
                    <a:pt x="80" y="210"/>
                    <a:pt x="96" y="198"/>
                    <a:pt x="104" y="175"/>
                  </a:cubicBezTo>
                  <a:cubicBezTo>
                    <a:pt x="107" y="170"/>
                    <a:pt x="108" y="164"/>
                    <a:pt x="110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88"/>
            <p:cNvSpPr/>
            <p:nvPr/>
          </p:nvSpPr>
          <p:spPr bwMode="auto">
            <a:xfrm>
              <a:off x="12312424" y="5551487"/>
              <a:ext cx="412750" cy="714375"/>
            </a:xfrm>
            <a:custGeom>
              <a:avLst/>
              <a:gdLst>
                <a:gd name="T0" fmla="*/ 1 w 131"/>
                <a:gd name="T1" fmla="*/ 0 h 226"/>
                <a:gd name="T2" fmla="*/ 30 w 131"/>
                <a:gd name="T3" fmla="*/ 0 h 226"/>
                <a:gd name="T4" fmla="*/ 30 w 131"/>
                <a:gd name="T5" fmla="*/ 98 h 226"/>
                <a:gd name="T6" fmla="*/ 28 w 131"/>
                <a:gd name="T7" fmla="*/ 164 h 226"/>
                <a:gd name="T8" fmla="*/ 68 w 131"/>
                <a:gd name="T9" fmla="*/ 199 h 226"/>
                <a:gd name="T10" fmla="*/ 97 w 131"/>
                <a:gd name="T11" fmla="*/ 163 h 226"/>
                <a:gd name="T12" fmla="*/ 102 w 131"/>
                <a:gd name="T13" fmla="*/ 15 h 226"/>
                <a:gd name="T14" fmla="*/ 103 w 131"/>
                <a:gd name="T15" fmla="*/ 4 h 226"/>
                <a:gd name="T16" fmla="*/ 131 w 131"/>
                <a:gd name="T17" fmla="*/ 4 h 226"/>
                <a:gd name="T18" fmla="*/ 123 w 131"/>
                <a:gd name="T19" fmla="*/ 176 h 226"/>
                <a:gd name="T20" fmla="*/ 64 w 131"/>
                <a:gd name="T21" fmla="*/ 226 h 226"/>
                <a:gd name="T22" fmla="*/ 1 w 131"/>
                <a:gd name="T23" fmla="*/ 172 h 226"/>
                <a:gd name="T24" fmla="*/ 1 w 131"/>
                <a:gd name="T2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226">
                  <a:moveTo>
                    <a:pt x="1" y="0"/>
                  </a:moveTo>
                  <a:cubicBezTo>
                    <a:pt x="14" y="0"/>
                    <a:pt x="22" y="0"/>
                    <a:pt x="30" y="0"/>
                  </a:cubicBezTo>
                  <a:cubicBezTo>
                    <a:pt x="30" y="33"/>
                    <a:pt x="30" y="66"/>
                    <a:pt x="30" y="98"/>
                  </a:cubicBezTo>
                  <a:cubicBezTo>
                    <a:pt x="30" y="120"/>
                    <a:pt x="28" y="142"/>
                    <a:pt x="28" y="164"/>
                  </a:cubicBezTo>
                  <a:cubicBezTo>
                    <a:pt x="28" y="189"/>
                    <a:pt x="44" y="201"/>
                    <a:pt x="68" y="199"/>
                  </a:cubicBezTo>
                  <a:cubicBezTo>
                    <a:pt x="86" y="197"/>
                    <a:pt x="96" y="186"/>
                    <a:pt x="97" y="163"/>
                  </a:cubicBezTo>
                  <a:cubicBezTo>
                    <a:pt x="99" y="114"/>
                    <a:pt x="100" y="65"/>
                    <a:pt x="102" y="15"/>
                  </a:cubicBezTo>
                  <a:cubicBezTo>
                    <a:pt x="102" y="12"/>
                    <a:pt x="103" y="9"/>
                    <a:pt x="103" y="4"/>
                  </a:cubicBezTo>
                  <a:cubicBezTo>
                    <a:pt x="112" y="4"/>
                    <a:pt x="121" y="4"/>
                    <a:pt x="131" y="4"/>
                  </a:cubicBezTo>
                  <a:cubicBezTo>
                    <a:pt x="129" y="62"/>
                    <a:pt x="127" y="119"/>
                    <a:pt x="123" y="176"/>
                  </a:cubicBezTo>
                  <a:cubicBezTo>
                    <a:pt x="121" y="206"/>
                    <a:pt x="95" y="226"/>
                    <a:pt x="64" y="226"/>
                  </a:cubicBezTo>
                  <a:cubicBezTo>
                    <a:pt x="28" y="225"/>
                    <a:pt x="2" y="205"/>
                    <a:pt x="1" y="172"/>
                  </a:cubicBezTo>
                  <a:cubicBezTo>
                    <a:pt x="0" y="115"/>
                    <a:pt x="1" y="5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89"/>
            <p:cNvSpPr/>
            <p:nvPr/>
          </p:nvSpPr>
          <p:spPr bwMode="auto">
            <a:xfrm>
              <a:off x="9635899" y="4373562"/>
              <a:ext cx="825500" cy="698500"/>
            </a:xfrm>
            <a:custGeom>
              <a:avLst/>
              <a:gdLst>
                <a:gd name="T0" fmla="*/ 192 w 261"/>
                <a:gd name="T1" fmla="*/ 0 h 221"/>
                <a:gd name="T2" fmla="*/ 261 w 261"/>
                <a:gd name="T3" fmla="*/ 96 h 221"/>
                <a:gd name="T4" fmla="*/ 240 w 261"/>
                <a:gd name="T5" fmla="*/ 110 h 221"/>
                <a:gd name="T6" fmla="*/ 196 w 261"/>
                <a:gd name="T7" fmla="*/ 49 h 221"/>
                <a:gd name="T8" fmla="*/ 175 w 261"/>
                <a:gd name="T9" fmla="*/ 44 h 221"/>
                <a:gd name="T10" fmla="*/ 128 w 261"/>
                <a:gd name="T11" fmla="*/ 73 h 221"/>
                <a:gd name="T12" fmla="*/ 175 w 261"/>
                <a:gd name="T13" fmla="*/ 140 h 221"/>
                <a:gd name="T14" fmla="*/ 156 w 261"/>
                <a:gd name="T15" fmla="*/ 155 h 221"/>
                <a:gd name="T16" fmla="*/ 106 w 261"/>
                <a:gd name="T17" fmla="*/ 87 h 221"/>
                <a:gd name="T18" fmla="*/ 38 w 261"/>
                <a:gd name="T19" fmla="*/ 129 h 221"/>
                <a:gd name="T20" fmla="*/ 93 w 261"/>
                <a:gd name="T21" fmla="*/ 207 h 221"/>
                <a:gd name="T22" fmla="*/ 73 w 261"/>
                <a:gd name="T23" fmla="*/ 221 h 221"/>
                <a:gd name="T24" fmla="*/ 0 w 261"/>
                <a:gd name="T25" fmla="*/ 120 h 221"/>
                <a:gd name="T26" fmla="*/ 192 w 261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221">
                  <a:moveTo>
                    <a:pt x="192" y="0"/>
                  </a:moveTo>
                  <a:cubicBezTo>
                    <a:pt x="215" y="32"/>
                    <a:pt x="237" y="63"/>
                    <a:pt x="261" y="96"/>
                  </a:cubicBezTo>
                  <a:cubicBezTo>
                    <a:pt x="254" y="101"/>
                    <a:pt x="248" y="105"/>
                    <a:pt x="240" y="110"/>
                  </a:cubicBezTo>
                  <a:cubicBezTo>
                    <a:pt x="225" y="89"/>
                    <a:pt x="210" y="69"/>
                    <a:pt x="196" y="49"/>
                  </a:cubicBezTo>
                  <a:cubicBezTo>
                    <a:pt x="190" y="39"/>
                    <a:pt x="184" y="38"/>
                    <a:pt x="175" y="44"/>
                  </a:cubicBezTo>
                  <a:cubicBezTo>
                    <a:pt x="160" y="54"/>
                    <a:pt x="145" y="63"/>
                    <a:pt x="128" y="73"/>
                  </a:cubicBezTo>
                  <a:cubicBezTo>
                    <a:pt x="144" y="96"/>
                    <a:pt x="159" y="117"/>
                    <a:pt x="175" y="140"/>
                  </a:cubicBezTo>
                  <a:cubicBezTo>
                    <a:pt x="169" y="145"/>
                    <a:pt x="164" y="149"/>
                    <a:pt x="156" y="155"/>
                  </a:cubicBezTo>
                  <a:cubicBezTo>
                    <a:pt x="139" y="132"/>
                    <a:pt x="122" y="109"/>
                    <a:pt x="106" y="87"/>
                  </a:cubicBezTo>
                  <a:cubicBezTo>
                    <a:pt x="83" y="101"/>
                    <a:pt x="62" y="114"/>
                    <a:pt x="38" y="129"/>
                  </a:cubicBezTo>
                  <a:cubicBezTo>
                    <a:pt x="56" y="154"/>
                    <a:pt x="74" y="180"/>
                    <a:pt x="93" y="207"/>
                  </a:cubicBezTo>
                  <a:cubicBezTo>
                    <a:pt x="87" y="211"/>
                    <a:pt x="81" y="216"/>
                    <a:pt x="73" y="221"/>
                  </a:cubicBezTo>
                  <a:cubicBezTo>
                    <a:pt x="49" y="188"/>
                    <a:pt x="25" y="155"/>
                    <a:pt x="0" y="120"/>
                  </a:cubicBezTo>
                  <a:cubicBezTo>
                    <a:pt x="64" y="80"/>
                    <a:pt x="128" y="4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90"/>
            <p:cNvSpPr/>
            <p:nvPr/>
          </p:nvSpPr>
          <p:spPr bwMode="auto">
            <a:xfrm>
              <a:off x="13347474" y="5267325"/>
              <a:ext cx="487363" cy="777875"/>
            </a:xfrm>
            <a:custGeom>
              <a:avLst/>
              <a:gdLst>
                <a:gd name="T0" fmla="*/ 117 w 154"/>
                <a:gd name="T1" fmla="*/ 0 h 246"/>
                <a:gd name="T2" fmla="*/ 135 w 154"/>
                <a:gd name="T3" fmla="*/ 115 h 246"/>
                <a:gd name="T4" fmla="*/ 149 w 154"/>
                <a:gd name="T5" fmla="*/ 208 h 246"/>
                <a:gd name="T6" fmla="*/ 124 w 154"/>
                <a:gd name="T7" fmla="*/ 246 h 246"/>
                <a:gd name="T8" fmla="*/ 0 w 154"/>
                <a:gd name="T9" fmla="*/ 48 h 246"/>
                <a:gd name="T10" fmla="*/ 27 w 154"/>
                <a:gd name="T11" fmla="*/ 36 h 246"/>
                <a:gd name="T12" fmla="*/ 108 w 154"/>
                <a:gd name="T13" fmla="*/ 162 h 246"/>
                <a:gd name="T14" fmla="*/ 112 w 154"/>
                <a:gd name="T15" fmla="*/ 160 h 246"/>
                <a:gd name="T16" fmla="*/ 99 w 154"/>
                <a:gd name="T17" fmla="*/ 70 h 246"/>
                <a:gd name="T18" fmla="*/ 92 w 154"/>
                <a:gd name="T19" fmla="*/ 28 h 246"/>
                <a:gd name="T20" fmla="*/ 117 w 154"/>
                <a:gd name="T2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46">
                  <a:moveTo>
                    <a:pt x="117" y="0"/>
                  </a:moveTo>
                  <a:cubicBezTo>
                    <a:pt x="123" y="39"/>
                    <a:pt x="129" y="77"/>
                    <a:pt x="135" y="115"/>
                  </a:cubicBezTo>
                  <a:cubicBezTo>
                    <a:pt x="140" y="146"/>
                    <a:pt x="144" y="177"/>
                    <a:pt x="149" y="208"/>
                  </a:cubicBezTo>
                  <a:cubicBezTo>
                    <a:pt x="153" y="236"/>
                    <a:pt x="154" y="236"/>
                    <a:pt x="124" y="246"/>
                  </a:cubicBezTo>
                  <a:cubicBezTo>
                    <a:pt x="83" y="181"/>
                    <a:pt x="42" y="115"/>
                    <a:pt x="0" y="48"/>
                  </a:cubicBezTo>
                  <a:cubicBezTo>
                    <a:pt x="9" y="44"/>
                    <a:pt x="17" y="40"/>
                    <a:pt x="27" y="36"/>
                  </a:cubicBezTo>
                  <a:cubicBezTo>
                    <a:pt x="54" y="78"/>
                    <a:pt x="81" y="120"/>
                    <a:pt x="108" y="162"/>
                  </a:cubicBezTo>
                  <a:cubicBezTo>
                    <a:pt x="109" y="161"/>
                    <a:pt x="111" y="161"/>
                    <a:pt x="112" y="160"/>
                  </a:cubicBezTo>
                  <a:cubicBezTo>
                    <a:pt x="108" y="130"/>
                    <a:pt x="103" y="100"/>
                    <a:pt x="99" y="70"/>
                  </a:cubicBezTo>
                  <a:cubicBezTo>
                    <a:pt x="97" y="56"/>
                    <a:pt x="94" y="42"/>
                    <a:pt x="92" y="28"/>
                  </a:cubicBezTo>
                  <a:cubicBezTo>
                    <a:pt x="90" y="7"/>
                    <a:pt x="91" y="7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91"/>
            <p:cNvSpPr/>
            <p:nvPr/>
          </p:nvSpPr>
          <p:spPr bwMode="auto">
            <a:xfrm>
              <a:off x="11237686" y="209550"/>
              <a:ext cx="533400" cy="842963"/>
            </a:xfrm>
            <a:custGeom>
              <a:avLst/>
              <a:gdLst>
                <a:gd name="T0" fmla="*/ 169 w 169"/>
                <a:gd name="T1" fmla="*/ 10 h 267"/>
                <a:gd name="T2" fmla="*/ 164 w 169"/>
                <a:gd name="T3" fmla="*/ 22 h 267"/>
                <a:gd name="T4" fmla="*/ 144 w 169"/>
                <a:gd name="T5" fmla="*/ 89 h 267"/>
                <a:gd name="T6" fmla="*/ 121 w 169"/>
                <a:gd name="T7" fmla="*/ 163 h 267"/>
                <a:gd name="T8" fmla="*/ 94 w 169"/>
                <a:gd name="T9" fmla="*/ 233 h 267"/>
                <a:gd name="T10" fmla="*/ 47 w 169"/>
                <a:gd name="T11" fmla="*/ 252 h 267"/>
                <a:gd name="T12" fmla="*/ 34 w 169"/>
                <a:gd name="T13" fmla="*/ 188 h 267"/>
                <a:gd name="T14" fmla="*/ 100 w 169"/>
                <a:gd name="T15" fmla="*/ 98 h 267"/>
                <a:gd name="T16" fmla="*/ 141 w 169"/>
                <a:gd name="T17" fmla="*/ 11 h 267"/>
                <a:gd name="T18" fmla="*/ 157 w 169"/>
                <a:gd name="T19" fmla="*/ 0 h 267"/>
                <a:gd name="T20" fmla="*/ 169 w 169"/>
                <a:gd name="T21" fmla="*/ 1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67">
                  <a:moveTo>
                    <a:pt x="169" y="10"/>
                  </a:moveTo>
                  <a:cubicBezTo>
                    <a:pt x="166" y="16"/>
                    <a:pt x="165" y="19"/>
                    <a:pt x="164" y="22"/>
                  </a:cubicBezTo>
                  <a:cubicBezTo>
                    <a:pt x="157" y="44"/>
                    <a:pt x="150" y="67"/>
                    <a:pt x="144" y="89"/>
                  </a:cubicBezTo>
                  <a:cubicBezTo>
                    <a:pt x="136" y="114"/>
                    <a:pt x="129" y="139"/>
                    <a:pt x="121" y="163"/>
                  </a:cubicBezTo>
                  <a:cubicBezTo>
                    <a:pt x="113" y="187"/>
                    <a:pt x="103" y="210"/>
                    <a:pt x="94" y="233"/>
                  </a:cubicBezTo>
                  <a:cubicBezTo>
                    <a:pt x="84" y="261"/>
                    <a:pt x="72" y="267"/>
                    <a:pt x="47" y="252"/>
                  </a:cubicBezTo>
                  <a:cubicBezTo>
                    <a:pt x="9" y="228"/>
                    <a:pt x="0" y="230"/>
                    <a:pt x="34" y="188"/>
                  </a:cubicBezTo>
                  <a:cubicBezTo>
                    <a:pt x="57" y="159"/>
                    <a:pt x="81" y="130"/>
                    <a:pt x="100" y="98"/>
                  </a:cubicBezTo>
                  <a:cubicBezTo>
                    <a:pt x="117" y="71"/>
                    <a:pt x="127" y="40"/>
                    <a:pt x="141" y="11"/>
                  </a:cubicBezTo>
                  <a:cubicBezTo>
                    <a:pt x="144" y="6"/>
                    <a:pt x="151" y="1"/>
                    <a:pt x="157" y="0"/>
                  </a:cubicBezTo>
                  <a:cubicBezTo>
                    <a:pt x="160" y="0"/>
                    <a:pt x="165" y="7"/>
                    <a:pt x="16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92"/>
            <p:cNvSpPr/>
            <p:nvPr/>
          </p:nvSpPr>
          <p:spPr bwMode="auto">
            <a:xfrm>
              <a:off x="14469836" y="4581525"/>
              <a:ext cx="693738" cy="644525"/>
            </a:xfrm>
            <a:custGeom>
              <a:avLst/>
              <a:gdLst>
                <a:gd name="T0" fmla="*/ 116 w 220"/>
                <a:gd name="T1" fmla="*/ 190 h 204"/>
                <a:gd name="T2" fmla="*/ 126 w 220"/>
                <a:gd name="T3" fmla="*/ 168 h 204"/>
                <a:gd name="T4" fmla="*/ 154 w 220"/>
                <a:gd name="T5" fmla="*/ 170 h 204"/>
                <a:gd name="T6" fmla="*/ 188 w 220"/>
                <a:gd name="T7" fmla="*/ 138 h 204"/>
                <a:gd name="T8" fmla="*/ 158 w 220"/>
                <a:gd name="T9" fmla="*/ 102 h 204"/>
                <a:gd name="T10" fmla="*/ 105 w 220"/>
                <a:gd name="T11" fmla="*/ 112 h 204"/>
                <a:gd name="T12" fmla="*/ 63 w 220"/>
                <a:gd name="T13" fmla="*/ 124 h 204"/>
                <a:gd name="T14" fmla="*/ 9 w 220"/>
                <a:gd name="T15" fmla="*/ 86 h 204"/>
                <a:gd name="T16" fmla="*/ 28 w 220"/>
                <a:gd name="T17" fmla="*/ 13 h 204"/>
                <a:gd name="T18" fmla="*/ 97 w 220"/>
                <a:gd name="T19" fmla="*/ 13 h 204"/>
                <a:gd name="T20" fmla="*/ 87 w 220"/>
                <a:gd name="T21" fmla="*/ 35 h 204"/>
                <a:gd name="T22" fmla="*/ 63 w 220"/>
                <a:gd name="T23" fmla="*/ 33 h 204"/>
                <a:gd name="T24" fmla="*/ 32 w 220"/>
                <a:gd name="T25" fmla="*/ 65 h 204"/>
                <a:gd name="T26" fmla="*/ 65 w 220"/>
                <a:gd name="T27" fmla="*/ 94 h 204"/>
                <a:gd name="T28" fmla="*/ 109 w 220"/>
                <a:gd name="T29" fmla="*/ 77 h 204"/>
                <a:gd name="T30" fmla="*/ 213 w 220"/>
                <a:gd name="T31" fmla="*/ 120 h 204"/>
                <a:gd name="T32" fmla="*/ 189 w 220"/>
                <a:gd name="T33" fmla="*/ 187 h 204"/>
                <a:gd name="T34" fmla="*/ 116 w 220"/>
                <a:gd name="T35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204">
                  <a:moveTo>
                    <a:pt x="116" y="190"/>
                  </a:moveTo>
                  <a:cubicBezTo>
                    <a:pt x="120" y="182"/>
                    <a:pt x="123" y="175"/>
                    <a:pt x="126" y="168"/>
                  </a:cubicBezTo>
                  <a:cubicBezTo>
                    <a:pt x="135" y="169"/>
                    <a:pt x="145" y="171"/>
                    <a:pt x="154" y="170"/>
                  </a:cubicBezTo>
                  <a:cubicBezTo>
                    <a:pt x="173" y="170"/>
                    <a:pt x="187" y="156"/>
                    <a:pt x="188" y="138"/>
                  </a:cubicBezTo>
                  <a:cubicBezTo>
                    <a:pt x="188" y="120"/>
                    <a:pt x="176" y="101"/>
                    <a:pt x="158" y="102"/>
                  </a:cubicBezTo>
                  <a:cubicBezTo>
                    <a:pt x="140" y="102"/>
                    <a:pt x="122" y="108"/>
                    <a:pt x="105" y="112"/>
                  </a:cubicBezTo>
                  <a:cubicBezTo>
                    <a:pt x="91" y="116"/>
                    <a:pt x="77" y="123"/>
                    <a:pt x="63" y="124"/>
                  </a:cubicBezTo>
                  <a:cubicBezTo>
                    <a:pt x="35" y="125"/>
                    <a:pt x="18" y="111"/>
                    <a:pt x="9" y="86"/>
                  </a:cubicBezTo>
                  <a:cubicBezTo>
                    <a:pt x="0" y="59"/>
                    <a:pt x="8" y="29"/>
                    <a:pt x="28" y="13"/>
                  </a:cubicBezTo>
                  <a:cubicBezTo>
                    <a:pt x="44" y="0"/>
                    <a:pt x="74" y="0"/>
                    <a:pt x="97" y="13"/>
                  </a:cubicBezTo>
                  <a:cubicBezTo>
                    <a:pt x="94" y="20"/>
                    <a:pt x="91" y="27"/>
                    <a:pt x="87" y="35"/>
                  </a:cubicBezTo>
                  <a:cubicBezTo>
                    <a:pt x="79" y="34"/>
                    <a:pt x="71" y="33"/>
                    <a:pt x="63" y="33"/>
                  </a:cubicBezTo>
                  <a:cubicBezTo>
                    <a:pt x="41" y="33"/>
                    <a:pt x="30" y="44"/>
                    <a:pt x="32" y="65"/>
                  </a:cubicBezTo>
                  <a:cubicBezTo>
                    <a:pt x="33" y="86"/>
                    <a:pt x="44" y="97"/>
                    <a:pt x="65" y="94"/>
                  </a:cubicBezTo>
                  <a:cubicBezTo>
                    <a:pt x="80" y="91"/>
                    <a:pt x="95" y="84"/>
                    <a:pt x="109" y="77"/>
                  </a:cubicBezTo>
                  <a:cubicBezTo>
                    <a:pt x="152" y="57"/>
                    <a:pt x="202" y="77"/>
                    <a:pt x="213" y="120"/>
                  </a:cubicBezTo>
                  <a:cubicBezTo>
                    <a:pt x="220" y="146"/>
                    <a:pt x="210" y="171"/>
                    <a:pt x="189" y="187"/>
                  </a:cubicBezTo>
                  <a:cubicBezTo>
                    <a:pt x="168" y="203"/>
                    <a:pt x="141" y="204"/>
                    <a:pt x="116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93"/>
            <p:cNvSpPr/>
            <p:nvPr/>
          </p:nvSpPr>
          <p:spPr bwMode="auto">
            <a:xfrm>
              <a:off x="13752286" y="5072062"/>
              <a:ext cx="695325" cy="788988"/>
            </a:xfrm>
            <a:custGeom>
              <a:avLst/>
              <a:gdLst>
                <a:gd name="T0" fmla="*/ 208 w 220"/>
                <a:gd name="T1" fmla="*/ 171 h 250"/>
                <a:gd name="T2" fmla="*/ 220 w 220"/>
                <a:gd name="T3" fmla="*/ 194 h 250"/>
                <a:gd name="T4" fmla="*/ 115 w 220"/>
                <a:gd name="T5" fmla="*/ 250 h 250"/>
                <a:gd name="T6" fmla="*/ 0 w 220"/>
                <a:gd name="T7" fmla="*/ 53 h 250"/>
                <a:gd name="T8" fmla="*/ 99 w 220"/>
                <a:gd name="T9" fmla="*/ 0 h 250"/>
                <a:gd name="T10" fmla="*/ 113 w 220"/>
                <a:gd name="T11" fmla="*/ 21 h 250"/>
                <a:gd name="T12" fmla="*/ 37 w 220"/>
                <a:gd name="T13" fmla="*/ 63 h 250"/>
                <a:gd name="T14" fmla="*/ 72 w 220"/>
                <a:gd name="T15" fmla="*/ 123 h 250"/>
                <a:gd name="T16" fmla="*/ 142 w 220"/>
                <a:gd name="T17" fmla="*/ 86 h 250"/>
                <a:gd name="T18" fmla="*/ 155 w 220"/>
                <a:gd name="T19" fmla="*/ 108 h 250"/>
                <a:gd name="T20" fmla="*/ 86 w 220"/>
                <a:gd name="T21" fmla="*/ 145 h 250"/>
                <a:gd name="T22" fmla="*/ 125 w 220"/>
                <a:gd name="T23" fmla="*/ 215 h 250"/>
                <a:gd name="T24" fmla="*/ 208 w 220"/>
                <a:gd name="T25" fmla="*/ 1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50">
                  <a:moveTo>
                    <a:pt x="208" y="171"/>
                  </a:moveTo>
                  <a:cubicBezTo>
                    <a:pt x="212" y="179"/>
                    <a:pt x="216" y="186"/>
                    <a:pt x="220" y="194"/>
                  </a:cubicBezTo>
                  <a:cubicBezTo>
                    <a:pt x="185" y="212"/>
                    <a:pt x="151" y="231"/>
                    <a:pt x="115" y="250"/>
                  </a:cubicBezTo>
                  <a:cubicBezTo>
                    <a:pt x="77" y="184"/>
                    <a:pt x="39" y="119"/>
                    <a:pt x="0" y="53"/>
                  </a:cubicBezTo>
                  <a:cubicBezTo>
                    <a:pt x="33" y="35"/>
                    <a:pt x="66" y="18"/>
                    <a:pt x="99" y="0"/>
                  </a:cubicBezTo>
                  <a:cubicBezTo>
                    <a:pt x="104" y="6"/>
                    <a:pt x="108" y="13"/>
                    <a:pt x="113" y="21"/>
                  </a:cubicBezTo>
                  <a:cubicBezTo>
                    <a:pt x="88" y="35"/>
                    <a:pt x="64" y="48"/>
                    <a:pt x="37" y="63"/>
                  </a:cubicBezTo>
                  <a:cubicBezTo>
                    <a:pt x="49" y="83"/>
                    <a:pt x="60" y="102"/>
                    <a:pt x="72" y="123"/>
                  </a:cubicBezTo>
                  <a:cubicBezTo>
                    <a:pt x="96" y="111"/>
                    <a:pt x="118" y="99"/>
                    <a:pt x="142" y="86"/>
                  </a:cubicBezTo>
                  <a:cubicBezTo>
                    <a:pt x="146" y="93"/>
                    <a:pt x="150" y="100"/>
                    <a:pt x="155" y="108"/>
                  </a:cubicBezTo>
                  <a:cubicBezTo>
                    <a:pt x="131" y="120"/>
                    <a:pt x="109" y="132"/>
                    <a:pt x="86" y="145"/>
                  </a:cubicBezTo>
                  <a:cubicBezTo>
                    <a:pt x="99" y="168"/>
                    <a:pt x="111" y="190"/>
                    <a:pt x="125" y="215"/>
                  </a:cubicBezTo>
                  <a:cubicBezTo>
                    <a:pt x="152" y="201"/>
                    <a:pt x="179" y="187"/>
                    <a:pt x="208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94"/>
            <p:cNvSpPr/>
            <p:nvPr/>
          </p:nvSpPr>
          <p:spPr bwMode="auto">
            <a:xfrm>
              <a:off x="9172349" y="3549650"/>
              <a:ext cx="827088" cy="603250"/>
            </a:xfrm>
            <a:custGeom>
              <a:avLst/>
              <a:gdLst>
                <a:gd name="T0" fmla="*/ 198 w 262"/>
                <a:gd name="T1" fmla="*/ 10 h 191"/>
                <a:gd name="T2" fmla="*/ 221 w 262"/>
                <a:gd name="T3" fmla="*/ 0 h 191"/>
                <a:gd name="T4" fmla="*/ 262 w 262"/>
                <a:gd name="T5" fmla="*/ 108 h 191"/>
                <a:gd name="T6" fmla="*/ 207 w 262"/>
                <a:gd name="T7" fmla="*/ 114 h 191"/>
                <a:gd name="T8" fmla="*/ 35 w 262"/>
                <a:gd name="T9" fmla="*/ 88 h 191"/>
                <a:gd name="T10" fmla="*/ 69 w 262"/>
                <a:gd name="T11" fmla="*/ 180 h 191"/>
                <a:gd name="T12" fmla="*/ 46 w 262"/>
                <a:gd name="T13" fmla="*/ 191 h 191"/>
                <a:gd name="T14" fmla="*/ 0 w 262"/>
                <a:gd name="T15" fmla="*/ 69 h 191"/>
                <a:gd name="T16" fmla="*/ 39 w 262"/>
                <a:gd name="T17" fmla="*/ 65 h 191"/>
                <a:gd name="T18" fmla="*/ 214 w 262"/>
                <a:gd name="T19" fmla="*/ 91 h 191"/>
                <a:gd name="T20" fmla="*/ 228 w 262"/>
                <a:gd name="T21" fmla="*/ 92 h 191"/>
                <a:gd name="T22" fmla="*/ 198 w 262"/>
                <a:gd name="T23" fmla="*/ 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191">
                  <a:moveTo>
                    <a:pt x="198" y="10"/>
                  </a:moveTo>
                  <a:cubicBezTo>
                    <a:pt x="205" y="7"/>
                    <a:pt x="212" y="4"/>
                    <a:pt x="221" y="0"/>
                  </a:cubicBezTo>
                  <a:cubicBezTo>
                    <a:pt x="235" y="37"/>
                    <a:pt x="248" y="72"/>
                    <a:pt x="262" y="108"/>
                  </a:cubicBezTo>
                  <a:cubicBezTo>
                    <a:pt x="245" y="123"/>
                    <a:pt x="225" y="117"/>
                    <a:pt x="207" y="114"/>
                  </a:cubicBezTo>
                  <a:cubicBezTo>
                    <a:pt x="151" y="106"/>
                    <a:pt x="95" y="97"/>
                    <a:pt x="35" y="88"/>
                  </a:cubicBezTo>
                  <a:cubicBezTo>
                    <a:pt x="47" y="121"/>
                    <a:pt x="58" y="150"/>
                    <a:pt x="69" y="180"/>
                  </a:cubicBezTo>
                  <a:cubicBezTo>
                    <a:pt x="62" y="183"/>
                    <a:pt x="55" y="186"/>
                    <a:pt x="46" y="191"/>
                  </a:cubicBezTo>
                  <a:cubicBezTo>
                    <a:pt x="31" y="151"/>
                    <a:pt x="16" y="112"/>
                    <a:pt x="0" y="69"/>
                  </a:cubicBezTo>
                  <a:cubicBezTo>
                    <a:pt x="14" y="67"/>
                    <a:pt x="27" y="63"/>
                    <a:pt x="39" y="65"/>
                  </a:cubicBezTo>
                  <a:cubicBezTo>
                    <a:pt x="97" y="73"/>
                    <a:pt x="156" y="82"/>
                    <a:pt x="214" y="91"/>
                  </a:cubicBezTo>
                  <a:cubicBezTo>
                    <a:pt x="217" y="92"/>
                    <a:pt x="221" y="92"/>
                    <a:pt x="228" y="92"/>
                  </a:cubicBezTo>
                  <a:cubicBezTo>
                    <a:pt x="217" y="64"/>
                    <a:pt x="208" y="37"/>
                    <a:pt x="19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95"/>
            <p:cNvSpPr/>
            <p:nvPr/>
          </p:nvSpPr>
          <p:spPr bwMode="auto">
            <a:xfrm>
              <a:off x="15009586" y="3498850"/>
              <a:ext cx="749300" cy="492125"/>
            </a:xfrm>
            <a:custGeom>
              <a:avLst/>
              <a:gdLst>
                <a:gd name="T0" fmla="*/ 1 w 237"/>
                <a:gd name="T1" fmla="*/ 123 h 156"/>
                <a:gd name="T2" fmla="*/ 27 w 237"/>
                <a:gd name="T3" fmla="*/ 100 h 156"/>
                <a:gd name="T4" fmla="*/ 107 w 237"/>
                <a:gd name="T5" fmla="*/ 101 h 156"/>
                <a:gd name="T6" fmla="*/ 114 w 237"/>
                <a:gd name="T7" fmla="*/ 98 h 156"/>
                <a:gd name="T8" fmla="*/ 57 w 237"/>
                <a:gd name="T9" fmla="*/ 45 h 156"/>
                <a:gd name="T10" fmla="*/ 50 w 237"/>
                <a:gd name="T11" fmla="*/ 0 h 156"/>
                <a:gd name="T12" fmla="*/ 237 w 237"/>
                <a:gd name="T13" fmla="*/ 128 h 156"/>
                <a:gd name="T14" fmla="*/ 226 w 237"/>
                <a:gd name="T15" fmla="*/ 156 h 156"/>
                <a:gd name="T16" fmla="*/ 1 w 237"/>
                <a:gd name="T17" fmla="*/ 12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156">
                  <a:moveTo>
                    <a:pt x="1" y="123"/>
                  </a:moveTo>
                  <a:cubicBezTo>
                    <a:pt x="0" y="104"/>
                    <a:pt x="9" y="99"/>
                    <a:pt x="27" y="100"/>
                  </a:cubicBezTo>
                  <a:cubicBezTo>
                    <a:pt x="53" y="102"/>
                    <a:pt x="80" y="101"/>
                    <a:pt x="107" y="101"/>
                  </a:cubicBezTo>
                  <a:cubicBezTo>
                    <a:pt x="108" y="101"/>
                    <a:pt x="109" y="100"/>
                    <a:pt x="114" y="98"/>
                  </a:cubicBezTo>
                  <a:cubicBezTo>
                    <a:pt x="94" y="80"/>
                    <a:pt x="76" y="63"/>
                    <a:pt x="57" y="45"/>
                  </a:cubicBezTo>
                  <a:cubicBezTo>
                    <a:pt x="38" y="27"/>
                    <a:pt x="38" y="27"/>
                    <a:pt x="50" y="0"/>
                  </a:cubicBezTo>
                  <a:cubicBezTo>
                    <a:pt x="110" y="47"/>
                    <a:pt x="157" y="112"/>
                    <a:pt x="237" y="128"/>
                  </a:cubicBezTo>
                  <a:cubicBezTo>
                    <a:pt x="233" y="138"/>
                    <a:pt x="230" y="145"/>
                    <a:pt x="226" y="156"/>
                  </a:cubicBezTo>
                  <a:cubicBezTo>
                    <a:pt x="155" y="113"/>
                    <a:pt x="77" y="133"/>
                    <a:pt x="1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96"/>
            <p:cNvSpPr>
              <a:spLocks noEditPoints="1"/>
            </p:cNvSpPr>
            <p:nvPr/>
          </p:nvSpPr>
          <p:spPr bwMode="auto">
            <a:xfrm>
              <a:off x="11859986" y="4851400"/>
              <a:ext cx="496888" cy="469900"/>
            </a:xfrm>
            <a:custGeom>
              <a:avLst/>
              <a:gdLst>
                <a:gd name="T0" fmla="*/ 129 w 157"/>
                <a:gd name="T1" fmla="*/ 71 h 149"/>
                <a:gd name="T2" fmla="*/ 148 w 157"/>
                <a:gd name="T3" fmla="*/ 114 h 149"/>
                <a:gd name="T4" fmla="*/ 105 w 157"/>
                <a:gd name="T5" fmla="*/ 145 h 149"/>
                <a:gd name="T6" fmla="*/ 25 w 157"/>
                <a:gd name="T7" fmla="*/ 129 h 149"/>
                <a:gd name="T8" fmla="*/ 32 w 157"/>
                <a:gd name="T9" fmla="*/ 70 h 149"/>
                <a:gd name="T10" fmla="*/ 47 w 157"/>
                <a:gd name="T11" fmla="*/ 63 h 149"/>
                <a:gd name="T12" fmla="*/ 44 w 157"/>
                <a:gd name="T13" fmla="*/ 59 h 149"/>
                <a:gd name="T14" fmla="*/ 30 w 157"/>
                <a:gd name="T15" fmla="*/ 26 h 149"/>
                <a:gd name="T16" fmla="*/ 67 w 157"/>
                <a:gd name="T17" fmla="*/ 2 h 149"/>
                <a:gd name="T18" fmla="*/ 133 w 157"/>
                <a:gd name="T19" fmla="*/ 11 h 149"/>
                <a:gd name="T20" fmla="*/ 156 w 157"/>
                <a:gd name="T21" fmla="*/ 41 h 149"/>
                <a:gd name="T22" fmla="*/ 133 w 157"/>
                <a:gd name="T23" fmla="*/ 68 h 149"/>
                <a:gd name="T24" fmla="*/ 129 w 157"/>
                <a:gd name="T25" fmla="*/ 71 h 149"/>
                <a:gd name="T26" fmla="*/ 92 w 157"/>
                <a:gd name="T27" fmla="*/ 136 h 149"/>
                <a:gd name="T28" fmla="*/ 118 w 157"/>
                <a:gd name="T29" fmla="*/ 112 h 149"/>
                <a:gd name="T30" fmla="*/ 100 w 157"/>
                <a:gd name="T31" fmla="*/ 84 h 149"/>
                <a:gd name="T32" fmla="*/ 80 w 157"/>
                <a:gd name="T33" fmla="*/ 76 h 149"/>
                <a:gd name="T34" fmla="*/ 39 w 157"/>
                <a:gd name="T35" fmla="*/ 92 h 149"/>
                <a:gd name="T36" fmla="*/ 58 w 157"/>
                <a:gd name="T37" fmla="*/ 127 h 149"/>
                <a:gd name="T38" fmla="*/ 92 w 157"/>
                <a:gd name="T39" fmla="*/ 136 h 149"/>
                <a:gd name="T40" fmla="*/ 81 w 157"/>
                <a:gd name="T41" fmla="*/ 11 h 149"/>
                <a:gd name="T42" fmla="*/ 59 w 157"/>
                <a:gd name="T43" fmla="*/ 28 h 149"/>
                <a:gd name="T44" fmla="*/ 76 w 157"/>
                <a:gd name="T45" fmla="*/ 55 h 149"/>
                <a:gd name="T46" fmla="*/ 91 w 157"/>
                <a:gd name="T47" fmla="*/ 61 h 149"/>
                <a:gd name="T48" fmla="*/ 128 w 157"/>
                <a:gd name="T49" fmla="*/ 44 h 149"/>
                <a:gd name="T50" fmla="*/ 107 w 157"/>
                <a:gd name="T51" fmla="*/ 16 h 149"/>
                <a:gd name="T52" fmla="*/ 81 w 157"/>
                <a:gd name="T53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49">
                  <a:moveTo>
                    <a:pt x="129" y="71"/>
                  </a:moveTo>
                  <a:cubicBezTo>
                    <a:pt x="136" y="86"/>
                    <a:pt x="150" y="101"/>
                    <a:pt x="148" y="114"/>
                  </a:cubicBezTo>
                  <a:cubicBezTo>
                    <a:pt x="145" y="134"/>
                    <a:pt x="125" y="143"/>
                    <a:pt x="105" y="145"/>
                  </a:cubicBezTo>
                  <a:cubicBezTo>
                    <a:pt x="76" y="149"/>
                    <a:pt x="49" y="146"/>
                    <a:pt x="25" y="129"/>
                  </a:cubicBezTo>
                  <a:cubicBezTo>
                    <a:pt x="0" y="110"/>
                    <a:pt x="3" y="84"/>
                    <a:pt x="32" y="70"/>
                  </a:cubicBezTo>
                  <a:cubicBezTo>
                    <a:pt x="37" y="68"/>
                    <a:pt x="42" y="66"/>
                    <a:pt x="47" y="63"/>
                  </a:cubicBezTo>
                  <a:cubicBezTo>
                    <a:pt x="46" y="61"/>
                    <a:pt x="45" y="60"/>
                    <a:pt x="44" y="59"/>
                  </a:cubicBezTo>
                  <a:cubicBezTo>
                    <a:pt x="35" y="49"/>
                    <a:pt x="20" y="39"/>
                    <a:pt x="30" y="26"/>
                  </a:cubicBezTo>
                  <a:cubicBezTo>
                    <a:pt x="38" y="14"/>
                    <a:pt x="54" y="3"/>
                    <a:pt x="67" y="2"/>
                  </a:cubicBezTo>
                  <a:cubicBezTo>
                    <a:pt x="89" y="0"/>
                    <a:pt x="112" y="4"/>
                    <a:pt x="133" y="11"/>
                  </a:cubicBezTo>
                  <a:cubicBezTo>
                    <a:pt x="144" y="14"/>
                    <a:pt x="156" y="30"/>
                    <a:pt x="156" y="41"/>
                  </a:cubicBezTo>
                  <a:cubicBezTo>
                    <a:pt x="157" y="49"/>
                    <a:pt x="142" y="59"/>
                    <a:pt x="133" y="68"/>
                  </a:cubicBezTo>
                  <a:cubicBezTo>
                    <a:pt x="131" y="71"/>
                    <a:pt x="127" y="71"/>
                    <a:pt x="129" y="71"/>
                  </a:cubicBezTo>
                  <a:close/>
                  <a:moveTo>
                    <a:pt x="92" y="136"/>
                  </a:moveTo>
                  <a:cubicBezTo>
                    <a:pt x="100" y="129"/>
                    <a:pt x="113" y="123"/>
                    <a:pt x="118" y="112"/>
                  </a:cubicBezTo>
                  <a:cubicBezTo>
                    <a:pt x="125" y="97"/>
                    <a:pt x="110" y="90"/>
                    <a:pt x="100" y="84"/>
                  </a:cubicBezTo>
                  <a:cubicBezTo>
                    <a:pt x="94" y="80"/>
                    <a:pt x="86" y="78"/>
                    <a:pt x="80" y="76"/>
                  </a:cubicBezTo>
                  <a:cubicBezTo>
                    <a:pt x="65" y="69"/>
                    <a:pt x="44" y="78"/>
                    <a:pt x="39" y="92"/>
                  </a:cubicBezTo>
                  <a:cubicBezTo>
                    <a:pt x="34" y="106"/>
                    <a:pt x="42" y="121"/>
                    <a:pt x="58" y="127"/>
                  </a:cubicBezTo>
                  <a:cubicBezTo>
                    <a:pt x="67" y="130"/>
                    <a:pt x="76" y="132"/>
                    <a:pt x="92" y="136"/>
                  </a:cubicBezTo>
                  <a:close/>
                  <a:moveTo>
                    <a:pt x="81" y="11"/>
                  </a:moveTo>
                  <a:cubicBezTo>
                    <a:pt x="75" y="15"/>
                    <a:pt x="63" y="20"/>
                    <a:pt x="59" y="28"/>
                  </a:cubicBezTo>
                  <a:cubicBezTo>
                    <a:pt x="53" y="42"/>
                    <a:pt x="66" y="49"/>
                    <a:pt x="76" y="55"/>
                  </a:cubicBezTo>
                  <a:cubicBezTo>
                    <a:pt x="81" y="57"/>
                    <a:pt x="86" y="59"/>
                    <a:pt x="91" y="61"/>
                  </a:cubicBezTo>
                  <a:cubicBezTo>
                    <a:pt x="106" y="68"/>
                    <a:pt x="124" y="60"/>
                    <a:pt x="128" y="44"/>
                  </a:cubicBezTo>
                  <a:cubicBezTo>
                    <a:pt x="133" y="27"/>
                    <a:pt x="121" y="20"/>
                    <a:pt x="107" y="16"/>
                  </a:cubicBezTo>
                  <a:cubicBezTo>
                    <a:pt x="100" y="14"/>
                    <a:pt x="93" y="14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97"/>
            <p:cNvSpPr/>
            <p:nvPr/>
          </p:nvSpPr>
          <p:spPr bwMode="auto">
            <a:xfrm>
              <a:off x="11859986" y="-317500"/>
              <a:ext cx="423863" cy="431800"/>
            </a:xfrm>
            <a:custGeom>
              <a:avLst/>
              <a:gdLst>
                <a:gd name="T0" fmla="*/ 64 w 134"/>
                <a:gd name="T1" fmla="*/ 137 h 137"/>
                <a:gd name="T2" fmla="*/ 64 w 134"/>
                <a:gd name="T3" fmla="*/ 92 h 137"/>
                <a:gd name="T4" fmla="*/ 8 w 134"/>
                <a:gd name="T5" fmla="*/ 79 h 137"/>
                <a:gd name="T6" fmla="*/ 14 w 134"/>
                <a:gd name="T7" fmla="*/ 51 h 137"/>
                <a:gd name="T8" fmla="*/ 68 w 134"/>
                <a:gd name="T9" fmla="*/ 14 h 137"/>
                <a:gd name="T10" fmla="*/ 112 w 134"/>
                <a:gd name="T11" fmla="*/ 10 h 137"/>
                <a:gd name="T12" fmla="*/ 129 w 134"/>
                <a:gd name="T13" fmla="*/ 53 h 137"/>
                <a:gd name="T14" fmla="*/ 64 w 134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37">
                  <a:moveTo>
                    <a:pt x="64" y="137"/>
                  </a:moveTo>
                  <a:cubicBezTo>
                    <a:pt x="64" y="123"/>
                    <a:pt x="64" y="109"/>
                    <a:pt x="64" y="92"/>
                  </a:cubicBezTo>
                  <a:cubicBezTo>
                    <a:pt x="40" y="103"/>
                    <a:pt x="22" y="98"/>
                    <a:pt x="8" y="79"/>
                  </a:cubicBezTo>
                  <a:cubicBezTo>
                    <a:pt x="0" y="68"/>
                    <a:pt x="3" y="58"/>
                    <a:pt x="14" y="51"/>
                  </a:cubicBezTo>
                  <a:cubicBezTo>
                    <a:pt x="32" y="39"/>
                    <a:pt x="51" y="27"/>
                    <a:pt x="68" y="14"/>
                  </a:cubicBezTo>
                  <a:cubicBezTo>
                    <a:pt x="83" y="3"/>
                    <a:pt x="98" y="0"/>
                    <a:pt x="112" y="10"/>
                  </a:cubicBezTo>
                  <a:cubicBezTo>
                    <a:pt x="125" y="20"/>
                    <a:pt x="134" y="34"/>
                    <a:pt x="129" y="53"/>
                  </a:cubicBezTo>
                  <a:cubicBezTo>
                    <a:pt x="119" y="89"/>
                    <a:pt x="91" y="126"/>
                    <a:pt x="6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Freeform 98"/>
            <p:cNvSpPr/>
            <p:nvPr/>
          </p:nvSpPr>
          <p:spPr bwMode="auto">
            <a:xfrm>
              <a:off x="9926411" y="4838700"/>
              <a:ext cx="758825" cy="536575"/>
            </a:xfrm>
            <a:custGeom>
              <a:avLst/>
              <a:gdLst>
                <a:gd name="T0" fmla="*/ 217 w 240"/>
                <a:gd name="T1" fmla="*/ 0 h 170"/>
                <a:gd name="T2" fmla="*/ 235 w 240"/>
                <a:gd name="T3" fmla="*/ 22 h 170"/>
                <a:gd name="T4" fmla="*/ 240 w 240"/>
                <a:gd name="T5" fmla="*/ 28 h 170"/>
                <a:gd name="T6" fmla="*/ 198 w 240"/>
                <a:gd name="T7" fmla="*/ 63 h 170"/>
                <a:gd name="T8" fmla="*/ 107 w 240"/>
                <a:gd name="T9" fmla="*/ 150 h 170"/>
                <a:gd name="T10" fmla="*/ 30 w 240"/>
                <a:gd name="T11" fmla="*/ 149 h 170"/>
                <a:gd name="T12" fmla="*/ 14 w 240"/>
                <a:gd name="T13" fmla="*/ 73 h 170"/>
                <a:gd name="T14" fmla="*/ 36 w 240"/>
                <a:gd name="T15" fmla="*/ 102 h 170"/>
                <a:gd name="T16" fmla="*/ 87 w 240"/>
                <a:gd name="T17" fmla="*/ 128 h 170"/>
                <a:gd name="T18" fmla="*/ 135 w 240"/>
                <a:gd name="T19" fmla="*/ 83 h 170"/>
                <a:gd name="T20" fmla="*/ 217 w 240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70">
                  <a:moveTo>
                    <a:pt x="217" y="0"/>
                  </a:moveTo>
                  <a:cubicBezTo>
                    <a:pt x="224" y="9"/>
                    <a:pt x="230" y="15"/>
                    <a:pt x="235" y="22"/>
                  </a:cubicBezTo>
                  <a:cubicBezTo>
                    <a:pt x="237" y="24"/>
                    <a:pt x="239" y="26"/>
                    <a:pt x="240" y="28"/>
                  </a:cubicBezTo>
                  <a:cubicBezTo>
                    <a:pt x="226" y="39"/>
                    <a:pt x="211" y="51"/>
                    <a:pt x="198" y="63"/>
                  </a:cubicBezTo>
                  <a:cubicBezTo>
                    <a:pt x="167" y="92"/>
                    <a:pt x="138" y="122"/>
                    <a:pt x="107" y="150"/>
                  </a:cubicBezTo>
                  <a:cubicBezTo>
                    <a:pt x="83" y="170"/>
                    <a:pt x="52" y="168"/>
                    <a:pt x="30" y="149"/>
                  </a:cubicBezTo>
                  <a:cubicBezTo>
                    <a:pt x="6" y="128"/>
                    <a:pt x="0" y="100"/>
                    <a:pt x="14" y="73"/>
                  </a:cubicBezTo>
                  <a:cubicBezTo>
                    <a:pt x="27" y="78"/>
                    <a:pt x="39" y="81"/>
                    <a:pt x="36" y="102"/>
                  </a:cubicBezTo>
                  <a:cubicBezTo>
                    <a:pt x="33" y="127"/>
                    <a:pt x="66" y="143"/>
                    <a:pt x="87" y="128"/>
                  </a:cubicBezTo>
                  <a:cubicBezTo>
                    <a:pt x="104" y="115"/>
                    <a:pt x="119" y="99"/>
                    <a:pt x="135" y="83"/>
                  </a:cubicBezTo>
                  <a:cubicBezTo>
                    <a:pt x="162" y="57"/>
                    <a:pt x="188" y="29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99"/>
            <p:cNvSpPr>
              <a:spLocks noEditPoints="1"/>
            </p:cNvSpPr>
            <p:nvPr/>
          </p:nvSpPr>
          <p:spPr bwMode="auto">
            <a:xfrm>
              <a:off x="12596586" y="4835525"/>
              <a:ext cx="476250" cy="476250"/>
            </a:xfrm>
            <a:custGeom>
              <a:avLst/>
              <a:gdLst>
                <a:gd name="T0" fmla="*/ 20 w 151"/>
                <a:gd name="T1" fmla="*/ 148 h 151"/>
                <a:gd name="T2" fmla="*/ 20 w 151"/>
                <a:gd name="T3" fmla="*/ 132 h 151"/>
                <a:gd name="T4" fmla="*/ 105 w 151"/>
                <a:gd name="T5" fmla="*/ 93 h 151"/>
                <a:gd name="T6" fmla="*/ 45 w 151"/>
                <a:gd name="T7" fmla="*/ 95 h 151"/>
                <a:gd name="T8" fmla="*/ 1 w 151"/>
                <a:gd name="T9" fmla="*/ 56 h 151"/>
                <a:gd name="T10" fmla="*/ 41 w 151"/>
                <a:gd name="T11" fmla="*/ 9 h 151"/>
                <a:gd name="T12" fmla="*/ 116 w 151"/>
                <a:gd name="T13" fmla="*/ 19 h 151"/>
                <a:gd name="T14" fmla="*/ 101 w 151"/>
                <a:gd name="T15" fmla="*/ 137 h 151"/>
                <a:gd name="T16" fmla="*/ 20 w 151"/>
                <a:gd name="T17" fmla="*/ 148 h 151"/>
                <a:gd name="T18" fmla="*/ 73 w 151"/>
                <a:gd name="T19" fmla="*/ 82 h 151"/>
                <a:gd name="T20" fmla="*/ 109 w 151"/>
                <a:gd name="T21" fmla="*/ 62 h 151"/>
                <a:gd name="T22" fmla="*/ 68 w 151"/>
                <a:gd name="T23" fmla="*/ 19 h 151"/>
                <a:gd name="T24" fmla="*/ 29 w 151"/>
                <a:gd name="T25" fmla="*/ 51 h 151"/>
                <a:gd name="T26" fmla="*/ 73 w 151"/>
                <a:gd name="T27" fmla="*/ 8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51">
                  <a:moveTo>
                    <a:pt x="20" y="148"/>
                  </a:moveTo>
                  <a:cubicBezTo>
                    <a:pt x="20" y="142"/>
                    <a:pt x="20" y="137"/>
                    <a:pt x="20" y="132"/>
                  </a:cubicBezTo>
                  <a:cubicBezTo>
                    <a:pt x="72" y="141"/>
                    <a:pt x="104" y="125"/>
                    <a:pt x="105" y="93"/>
                  </a:cubicBezTo>
                  <a:cubicBezTo>
                    <a:pt x="85" y="94"/>
                    <a:pt x="65" y="97"/>
                    <a:pt x="45" y="95"/>
                  </a:cubicBezTo>
                  <a:cubicBezTo>
                    <a:pt x="17" y="92"/>
                    <a:pt x="3" y="77"/>
                    <a:pt x="1" y="56"/>
                  </a:cubicBezTo>
                  <a:cubicBezTo>
                    <a:pt x="0" y="34"/>
                    <a:pt x="14" y="14"/>
                    <a:pt x="41" y="9"/>
                  </a:cubicBezTo>
                  <a:cubicBezTo>
                    <a:pt x="66" y="3"/>
                    <a:pt x="94" y="0"/>
                    <a:pt x="116" y="19"/>
                  </a:cubicBezTo>
                  <a:cubicBezTo>
                    <a:pt x="151" y="49"/>
                    <a:pt x="142" y="113"/>
                    <a:pt x="101" y="137"/>
                  </a:cubicBezTo>
                  <a:cubicBezTo>
                    <a:pt x="76" y="151"/>
                    <a:pt x="50" y="151"/>
                    <a:pt x="20" y="148"/>
                  </a:cubicBezTo>
                  <a:close/>
                  <a:moveTo>
                    <a:pt x="73" y="82"/>
                  </a:moveTo>
                  <a:cubicBezTo>
                    <a:pt x="82" y="74"/>
                    <a:pt x="107" y="88"/>
                    <a:pt x="109" y="62"/>
                  </a:cubicBezTo>
                  <a:cubicBezTo>
                    <a:pt x="112" y="37"/>
                    <a:pt x="93" y="19"/>
                    <a:pt x="68" y="19"/>
                  </a:cubicBezTo>
                  <a:cubicBezTo>
                    <a:pt x="45" y="19"/>
                    <a:pt x="30" y="32"/>
                    <a:pt x="29" y="51"/>
                  </a:cubicBezTo>
                  <a:cubicBezTo>
                    <a:pt x="29" y="70"/>
                    <a:pt x="44" y="82"/>
                    <a:pt x="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100"/>
            <p:cNvSpPr/>
            <p:nvPr/>
          </p:nvSpPr>
          <p:spPr bwMode="auto">
            <a:xfrm>
              <a:off x="14814324" y="3927475"/>
              <a:ext cx="757238" cy="582613"/>
            </a:xfrm>
            <a:custGeom>
              <a:avLst/>
              <a:gdLst>
                <a:gd name="T0" fmla="*/ 240 w 240"/>
                <a:gd name="T1" fmla="*/ 161 h 184"/>
                <a:gd name="T2" fmla="*/ 228 w 240"/>
                <a:gd name="T3" fmla="*/ 184 h 184"/>
                <a:gd name="T4" fmla="*/ 45 w 240"/>
                <a:gd name="T5" fmla="*/ 77 h 184"/>
                <a:gd name="T6" fmla="*/ 23 w 240"/>
                <a:gd name="T7" fmla="*/ 116 h 184"/>
                <a:gd name="T8" fmla="*/ 0 w 240"/>
                <a:gd name="T9" fmla="*/ 102 h 184"/>
                <a:gd name="T10" fmla="*/ 55 w 240"/>
                <a:gd name="T11" fmla="*/ 0 h 184"/>
                <a:gd name="T12" fmla="*/ 76 w 240"/>
                <a:gd name="T13" fmla="*/ 12 h 184"/>
                <a:gd name="T14" fmla="*/ 76 w 240"/>
                <a:gd name="T15" fmla="*/ 17 h 184"/>
                <a:gd name="T16" fmla="*/ 94 w 240"/>
                <a:gd name="T17" fmla="*/ 75 h 184"/>
                <a:gd name="T18" fmla="*/ 167 w 240"/>
                <a:gd name="T19" fmla="*/ 118 h 184"/>
                <a:gd name="T20" fmla="*/ 240 w 240"/>
                <a:gd name="T21" fmla="*/ 1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84">
                  <a:moveTo>
                    <a:pt x="240" y="161"/>
                  </a:moveTo>
                  <a:cubicBezTo>
                    <a:pt x="235" y="169"/>
                    <a:pt x="232" y="176"/>
                    <a:pt x="228" y="184"/>
                  </a:cubicBezTo>
                  <a:cubicBezTo>
                    <a:pt x="166" y="148"/>
                    <a:pt x="106" y="113"/>
                    <a:pt x="45" y="77"/>
                  </a:cubicBezTo>
                  <a:cubicBezTo>
                    <a:pt x="37" y="90"/>
                    <a:pt x="30" y="102"/>
                    <a:pt x="23" y="116"/>
                  </a:cubicBezTo>
                  <a:cubicBezTo>
                    <a:pt x="15" y="111"/>
                    <a:pt x="8" y="107"/>
                    <a:pt x="0" y="102"/>
                  </a:cubicBezTo>
                  <a:cubicBezTo>
                    <a:pt x="19" y="68"/>
                    <a:pt x="37" y="34"/>
                    <a:pt x="55" y="0"/>
                  </a:cubicBezTo>
                  <a:cubicBezTo>
                    <a:pt x="64" y="5"/>
                    <a:pt x="71" y="9"/>
                    <a:pt x="76" y="12"/>
                  </a:cubicBezTo>
                  <a:cubicBezTo>
                    <a:pt x="76" y="15"/>
                    <a:pt x="76" y="16"/>
                    <a:pt x="76" y="17"/>
                  </a:cubicBezTo>
                  <a:cubicBezTo>
                    <a:pt x="59" y="54"/>
                    <a:pt x="58" y="54"/>
                    <a:pt x="94" y="75"/>
                  </a:cubicBezTo>
                  <a:cubicBezTo>
                    <a:pt x="118" y="90"/>
                    <a:pt x="143" y="104"/>
                    <a:pt x="167" y="118"/>
                  </a:cubicBezTo>
                  <a:cubicBezTo>
                    <a:pt x="191" y="132"/>
                    <a:pt x="215" y="146"/>
                    <a:pt x="240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101"/>
            <p:cNvSpPr/>
            <p:nvPr/>
          </p:nvSpPr>
          <p:spPr bwMode="auto">
            <a:xfrm>
              <a:off x="10302649" y="4960937"/>
              <a:ext cx="523875" cy="609600"/>
            </a:xfrm>
            <a:custGeom>
              <a:avLst/>
              <a:gdLst>
                <a:gd name="T0" fmla="*/ 142 w 166"/>
                <a:gd name="T1" fmla="*/ 0 h 193"/>
                <a:gd name="T2" fmla="*/ 166 w 166"/>
                <a:gd name="T3" fmla="*/ 21 h 193"/>
                <a:gd name="T4" fmla="*/ 26 w 166"/>
                <a:gd name="T5" fmla="*/ 193 h 193"/>
                <a:gd name="T6" fmla="*/ 19 w 166"/>
                <a:gd name="T7" fmla="*/ 152 h 193"/>
                <a:gd name="T8" fmla="*/ 142 w 166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93">
                  <a:moveTo>
                    <a:pt x="142" y="0"/>
                  </a:moveTo>
                  <a:cubicBezTo>
                    <a:pt x="151" y="8"/>
                    <a:pt x="158" y="14"/>
                    <a:pt x="166" y="21"/>
                  </a:cubicBezTo>
                  <a:cubicBezTo>
                    <a:pt x="119" y="80"/>
                    <a:pt x="72" y="137"/>
                    <a:pt x="26" y="193"/>
                  </a:cubicBezTo>
                  <a:cubicBezTo>
                    <a:pt x="0" y="176"/>
                    <a:pt x="0" y="176"/>
                    <a:pt x="19" y="152"/>
                  </a:cubicBezTo>
                  <a:cubicBezTo>
                    <a:pt x="59" y="102"/>
                    <a:pt x="100" y="52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102"/>
            <p:cNvSpPr/>
            <p:nvPr/>
          </p:nvSpPr>
          <p:spPr bwMode="auto">
            <a:xfrm>
              <a:off x="13190311" y="5445125"/>
              <a:ext cx="280988" cy="698500"/>
            </a:xfrm>
            <a:custGeom>
              <a:avLst/>
              <a:gdLst>
                <a:gd name="T0" fmla="*/ 0 w 89"/>
                <a:gd name="T1" fmla="*/ 8 h 221"/>
                <a:gd name="T2" fmla="*/ 29 w 89"/>
                <a:gd name="T3" fmla="*/ 0 h 221"/>
                <a:gd name="T4" fmla="*/ 89 w 89"/>
                <a:gd name="T5" fmla="*/ 212 h 221"/>
                <a:gd name="T6" fmla="*/ 60 w 89"/>
                <a:gd name="T7" fmla="*/ 221 h 221"/>
                <a:gd name="T8" fmla="*/ 0 w 89"/>
                <a:gd name="T9" fmla="*/ 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1">
                  <a:moveTo>
                    <a:pt x="0" y="8"/>
                  </a:moveTo>
                  <a:cubicBezTo>
                    <a:pt x="11" y="5"/>
                    <a:pt x="18" y="3"/>
                    <a:pt x="29" y="0"/>
                  </a:cubicBezTo>
                  <a:cubicBezTo>
                    <a:pt x="49" y="70"/>
                    <a:pt x="69" y="140"/>
                    <a:pt x="89" y="212"/>
                  </a:cubicBezTo>
                  <a:cubicBezTo>
                    <a:pt x="80" y="215"/>
                    <a:pt x="71" y="217"/>
                    <a:pt x="60" y="221"/>
                  </a:cubicBezTo>
                  <a:cubicBezTo>
                    <a:pt x="40" y="150"/>
                    <a:pt x="20" y="8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103"/>
            <p:cNvSpPr/>
            <p:nvPr/>
          </p:nvSpPr>
          <p:spPr bwMode="auto">
            <a:xfrm>
              <a:off x="14706374" y="4360862"/>
              <a:ext cx="663575" cy="449263"/>
            </a:xfrm>
            <a:custGeom>
              <a:avLst/>
              <a:gdLst>
                <a:gd name="T0" fmla="*/ 210 w 210"/>
                <a:gd name="T1" fmla="*/ 122 h 142"/>
                <a:gd name="T2" fmla="*/ 192 w 210"/>
                <a:gd name="T3" fmla="*/ 142 h 142"/>
                <a:gd name="T4" fmla="*/ 0 w 210"/>
                <a:gd name="T5" fmla="*/ 22 h 142"/>
                <a:gd name="T6" fmla="*/ 15 w 210"/>
                <a:gd name="T7" fmla="*/ 0 h 142"/>
                <a:gd name="T8" fmla="*/ 210 w 210"/>
                <a:gd name="T9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42">
                  <a:moveTo>
                    <a:pt x="210" y="122"/>
                  </a:moveTo>
                  <a:cubicBezTo>
                    <a:pt x="204" y="130"/>
                    <a:pt x="198" y="136"/>
                    <a:pt x="192" y="142"/>
                  </a:cubicBezTo>
                  <a:cubicBezTo>
                    <a:pt x="129" y="102"/>
                    <a:pt x="65" y="63"/>
                    <a:pt x="0" y="22"/>
                  </a:cubicBezTo>
                  <a:cubicBezTo>
                    <a:pt x="5" y="14"/>
                    <a:pt x="10" y="8"/>
                    <a:pt x="15" y="0"/>
                  </a:cubicBezTo>
                  <a:cubicBezTo>
                    <a:pt x="80" y="40"/>
                    <a:pt x="144" y="80"/>
                    <a:pt x="210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104"/>
            <p:cNvSpPr/>
            <p:nvPr/>
          </p:nvSpPr>
          <p:spPr bwMode="auto">
            <a:xfrm>
              <a:off x="13203011" y="4594225"/>
              <a:ext cx="357188" cy="522288"/>
            </a:xfrm>
            <a:custGeom>
              <a:avLst/>
              <a:gdLst>
                <a:gd name="T0" fmla="*/ 0 w 113"/>
                <a:gd name="T1" fmla="*/ 54 h 165"/>
                <a:gd name="T2" fmla="*/ 93 w 113"/>
                <a:gd name="T3" fmla="*/ 6 h 165"/>
                <a:gd name="T4" fmla="*/ 113 w 113"/>
                <a:gd name="T5" fmla="*/ 17 h 165"/>
                <a:gd name="T6" fmla="*/ 110 w 113"/>
                <a:gd name="T7" fmla="*/ 141 h 165"/>
                <a:gd name="T8" fmla="*/ 97 w 113"/>
                <a:gd name="T9" fmla="*/ 165 h 165"/>
                <a:gd name="T10" fmla="*/ 90 w 113"/>
                <a:gd name="T11" fmla="*/ 162 h 165"/>
                <a:gd name="T12" fmla="*/ 90 w 113"/>
                <a:gd name="T13" fmla="*/ 30 h 165"/>
                <a:gd name="T14" fmla="*/ 18 w 113"/>
                <a:gd name="T15" fmla="*/ 65 h 165"/>
                <a:gd name="T16" fmla="*/ 0 w 113"/>
                <a:gd name="T17" fmla="*/ 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65">
                  <a:moveTo>
                    <a:pt x="0" y="54"/>
                  </a:moveTo>
                  <a:cubicBezTo>
                    <a:pt x="31" y="38"/>
                    <a:pt x="62" y="22"/>
                    <a:pt x="93" y="6"/>
                  </a:cubicBezTo>
                  <a:cubicBezTo>
                    <a:pt x="105" y="0"/>
                    <a:pt x="113" y="1"/>
                    <a:pt x="113" y="17"/>
                  </a:cubicBezTo>
                  <a:cubicBezTo>
                    <a:pt x="112" y="59"/>
                    <a:pt x="112" y="100"/>
                    <a:pt x="110" y="141"/>
                  </a:cubicBezTo>
                  <a:cubicBezTo>
                    <a:pt x="109" y="149"/>
                    <a:pt x="101" y="157"/>
                    <a:pt x="97" y="165"/>
                  </a:cubicBezTo>
                  <a:cubicBezTo>
                    <a:pt x="94" y="164"/>
                    <a:pt x="92" y="163"/>
                    <a:pt x="90" y="162"/>
                  </a:cubicBezTo>
                  <a:cubicBezTo>
                    <a:pt x="90" y="119"/>
                    <a:pt x="90" y="77"/>
                    <a:pt x="90" y="30"/>
                  </a:cubicBezTo>
                  <a:cubicBezTo>
                    <a:pt x="64" y="43"/>
                    <a:pt x="41" y="53"/>
                    <a:pt x="18" y="65"/>
                  </a:cubicBezTo>
                  <a:cubicBezTo>
                    <a:pt x="8" y="71"/>
                    <a:pt x="1" y="7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105"/>
            <p:cNvSpPr/>
            <p:nvPr/>
          </p:nvSpPr>
          <p:spPr bwMode="auto">
            <a:xfrm>
              <a:off x="11958411" y="50800"/>
              <a:ext cx="328613" cy="312738"/>
            </a:xfrm>
            <a:custGeom>
              <a:avLst/>
              <a:gdLst>
                <a:gd name="T0" fmla="*/ 104 w 104"/>
                <a:gd name="T1" fmla="*/ 17 h 99"/>
                <a:gd name="T2" fmla="*/ 63 w 104"/>
                <a:gd name="T3" fmla="*/ 88 h 99"/>
                <a:gd name="T4" fmla="*/ 2 w 104"/>
                <a:gd name="T5" fmla="*/ 68 h 99"/>
                <a:gd name="T6" fmla="*/ 11 w 104"/>
                <a:gd name="T7" fmla="*/ 48 h 99"/>
                <a:gd name="T8" fmla="*/ 80 w 104"/>
                <a:gd name="T9" fmla="*/ 6 h 99"/>
                <a:gd name="T10" fmla="*/ 98 w 104"/>
                <a:gd name="T11" fmla="*/ 2 h 99"/>
                <a:gd name="T12" fmla="*/ 104 w 104"/>
                <a:gd name="T13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9">
                  <a:moveTo>
                    <a:pt x="104" y="17"/>
                  </a:moveTo>
                  <a:cubicBezTo>
                    <a:pt x="100" y="48"/>
                    <a:pt x="85" y="71"/>
                    <a:pt x="63" y="88"/>
                  </a:cubicBezTo>
                  <a:cubicBezTo>
                    <a:pt x="49" y="99"/>
                    <a:pt x="6" y="85"/>
                    <a:pt x="2" y="68"/>
                  </a:cubicBezTo>
                  <a:cubicBezTo>
                    <a:pt x="0" y="62"/>
                    <a:pt x="6" y="49"/>
                    <a:pt x="11" y="48"/>
                  </a:cubicBezTo>
                  <a:cubicBezTo>
                    <a:pt x="39" y="40"/>
                    <a:pt x="58" y="21"/>
                    <a:pt x="80" y="6"/>
                  </a:cubicBezTo>
                  <a:cubicBezTo>
                    <a:pt x="85" y="3"/>
                    <a:pt x="94" y="0"/>
                    <a:pt x="98" y="2"/>
                  </a:cubicBezTo>
                  <a:cubicBezTo>
                    <a:pt x="102" y="4"/>
                    <a:pt x="103" y="13"/>
                    <a:pt x="10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106"/>
            <p:cNvSpPr/>
            <p:nvPr/>
          </p:nvSpPr>
          <p:spPr bwMode="auto">
            <a:xfrm>
              <a:off x="13885636" y="838200"/>
              <a:ext cx="239713" cy="303213"/>
            </a:xfrm>
            <a:custGeom>
              <a:avLst/>
              <a:gdLst>
                <a:gd name="T0" fmla="*/ 75 w 76"/>
                <a:gd name="T1" fmla="*/ 60 h 96"/>
                <a:gd name="T2" fmla="*/ 55 w 76"/>
                <a:gd name="T3" fmla="*/ 90 h 96"/>
                <a:gd name="T4" fmla="*/ 2 w 76"/>
                <a:gd name="T5" fmla="*/ 82 h 96"/>
                <a:gd name="T6" fmla="*/ 0 w 76"/>
                <a:gd name="T7" fmla="*/ 73 h 96"/>
                <a:gd name="T8" fmla="*/ 6 w 76"/>
                <a:gd name="T9" fmla="*/ 26 h 96"/>
                <a:gd name="T10" fmla="*/ 36 w 76"/>
                <a:gd name="T11" fmla="*/ 5 h 96"/>
                <a:gd name="T12" fmla="*/ 75 w 76"/>
                <a:gd name="T13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96">
                  <a:moveTo>
                    <a:pt x="75" y="60"/>
                  </a:moveTo>
                  <a:cubicBezTo>
                    <a:pt x="76" y="73"/>
                    <a:pt x="71" y="85"/>
                    <a:pt x="55" y="90"/>
                  </a:cubicBezTo>
                  <a:cubicBezTo>
                    <a:pt x="36" y="96"/>
                    <a:pt x="18" y="94"/>
                    <a:pt x="2" y="82"/>
                  </a:cubicBezTo>
                  <a:cubicBezTo>
                    <a:pt x="0" y="80"/>
                    <a:pt x="0" y="76"/>
                    <a:pt x="0" y="73"/>
                  </a:cubicBezTo>
                  <a:cubicBezTo>
                    <a:pt x="2" y="57"/>
                    <a:pt x="4" y="42"/>
                    <a:pt x="6" y="26"/>
                  </a:cubicBezTo>
                  <a:cubicBezTo>
                    <a:pt x="8" y="9"/>
                    <a:pt x="19" y="0"/>
                    <a:pt x="36" y="5"/>
                  </a:cubicBezTo>
                  <a:cubicBezTo>
                    <a:pt x="63" y="13"/>
                    <a:pt x="74" y="28"/>
                    <a:pt x="7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107"/>
            <p:cNvSpPr/>
            <p:nvPr/>
          </p:nvSpPr>
          <p:spPr bwMode="auto">
            <a:xfrm>
              <a:off x="11288486" y="4664075"/>
              <a:ext cx="360363" cy="490538"/>
            </a:xfrm>
            <a:custGeom>
              <a:avLst/>
              <a:gdLst>
                <a:gd name="T0" fmla="*/ 55 w 114"/>
                <a:gd name="T1" fmla="*/ 119 h 155"/>
                <a:gd name="T2" fmla="*/ 82 w 114"/>
                <a:gd name="T3" fmla="*/ 138 h 155"/>
                <a:gd name="T4" fmla="*/ 61 w 114"/>
                <a:gd name="T5" fmla="*/ 140 h 155"/>
                <a:gd name="T6" fmla="*/ 6 w 114"/>
                <a:gd name="T7" fmla="*/ 91 h 155"/>
                <a:gd name="T8" fmla="*/ 35 w 114"/>
                <a:gd name="T9" fmla="*/ 106 h 155"/>
                <a:gd name="T10" fmla="*/ 81 w 114"/>
                <a:gd name="T11" fmla="*/ 26 h 155"/>
                <a:gd name="T12" fmla="*/ 48 w 114"/>
                <a:gd name="T13" fmla="*/ 4 h 155"/>
                <a:gd name="T14" fmla="*/ 66 w 114"/>
                <a:gd name="T15" fmla="*/ 1 h 155"/>
                <a:gd name="T16" fmla="*/ 99 w 114"/>
                <a:gd name="T17" fmla="*/ 3 h 155"/>
                <a:gd name="T18" fmla="*/ 112 w 114"/>
                <a:gd name="T19" fmla="*/ 8 h 155"/>
                <a:gd name="T20" fmla="*/ 111 w 114"/>
                <a:gd name="T21" fmla="*/ 22 h 155"/>
                <a:gd name="T22" fmla="*/ 55 w 114"/>
                <a:gd name="T23" fmla="*/ 1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55">
                  <a:moveTo>
                    <a:pt x="55" y="119"/>
                  </a:moveTo>
                  <a:cubicBezTo>
                    <a:pt x="65" y="126"/>
                    <a:pt x="74" y="132"/>
                    <a:pt x="82" y="138"/>
                  </a:cubicBezTo>
                  <a:cubicBezTo>
                    <a:pt x="77" y="155"/>
                    <a:pt x="68" y="144"/>
                    <a:pt x="61" y="140"/>
                  </a:cubicBezTo>
                  <a:cubicBezTo>
                    <a:pt x="0" y="104"/>
                    <a:pt x="0" y="104"/>
                    <a:pt x="6" y="91"/>
                  </a:cubicBezTo>
                  <a:cubicBezTo>
                    <a:pt x="15" y="95"/>
                    <a:pt x="25" y="100"/>
                    <a:pt x="35" y="106"/>
                  </a:cubicBezTo>
                  <a:cubicBezTo>
                    <a:pt x="50" y="79"/>
                    <a:pt x="65" y="53"/>
                    <a:pt x="81" y="26"/>
                  </a:cubicBezTo>
                  <a:cubicBezTo>
                    <a:pt x="71" y="20"/>
                    <a:pt x="62" y="13"/>
                    <a:pt x="48" y="4"/>
                  </a:cubicBezTo>
                  <a:cubicBezTo>
                    <a:pt x="57" y="2"/>
                    <a:pt x="61" y="0"/>
                    <a:pt x="66" y="1"/>
                  </a:cubicBezTo>
                  <a:cubicBezTo>
                    <a:pt x="77" y="1"/>
                    <a:pt x="88" y="2"/>
                    <a:pt x="99" y="3"/>
                  </a:cubicBezTo>
                  <a:cubicBezTo>
                    <a:pt x="104" y="4"/>
                    <a:pt x="110" y="5"/>
                    <a:pt x="112" y="8"/>
                  </a:cubicBezTo>
                  <a:cubicBezTo>
                    <a:pt x="114" y="11"/>
                    <a:pt x="113" y="18"/>
                    <a:pt x="111" y="22"/>
                  </a:cubicBezTo>
                  <a:cubicBezTo>
                    <a:pt x="93" y="54"/>
                    <a:pt x="75" y="85"/>
                    <a:pt x="5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108"/>
            <p:cNvSpPr/>
            <p:nvPr/>
          </p:nvSpPr>
          <p:spPr bwMode="auto">
            <a:xfrm>
              <a:off x="11380561" y="-306388"/>
              <a:ext cx="261938" cy="298450"/>
            </a:xfrm>
            <a:custGeom>
              <a:avLst/>
              <a:gdLst>
                <a:gd name="T0" fmla="*/ 27 w 83"/>
                <a:gd name="T1" fmla="*/ 94 h 94"/>
                <a:gd name="T2" fmla="*/ 5 w 83"/>
                <a:gd name="T3" fmla="*/ 33 h 94"/>
                <a:gd name="T4" fmla="*/ 32 w 83"/>
                <a:gd name="T5" fmla="*/ 6 h 94"/>
                <a:gd name="T6" fmla="*/ 80 w 83"/>
                <a:gd name="T7" fmla="*/ 41 h 94"/>
                <a:gd name="T8" fmla="*/ 43 w 83"/>
                <a:gd name="T9" fmla="*/ 86 h 94"/>
                <a:gd name="T10" fmla="*/ 27 w 83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94">
                  <a:moveTo>
                    <a:pt x="27" y="94"/>
                  </a:moveTo>
                  <a:cubicBezTo>
                    <a:pt x="19" y="71"/>
                    <a:pt x="10" y="52"/>
                    <a:pt x="5" y="33"/>
                  </a:cubicBezTo>
                  <a:cubicBezTo>
                    <a:pt x="0" y="11"/>
                    <a:pt x="11" y="0"/>
                    <a:pt x="32" y="6"/>
                  </a:cubicBezTo>
                  <a:cubicBezTo>
                    <a:pt x="52" y="12"/>
                    <a:pt x="78" y="18"/>
                    <a:pt x="80" y="41"/>
                  </a:cubicBezTo>
                  <a:cubicBezTo>
                    <a:pt x="83" y="63"/>
                    <a:pt x="61" y="75"/>
                    <a:pt x="43" y="86"/>
                  </a:cubicBezTo>
                  <a:cubicBezTo>
                    <a:pt x="39" y="89"/>
                    <a:pt x="33" y="91"/>
                    <a:pt x="27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109"/>
            <p:cNvSpPr/>
            <p:nvPr/>
          </p:nvSpPr>
          <p:spPr bwMode="auto">
            <a:xfrm>
              <a:off x="11355161" y="57150"/>
              <a:ext cx="249238" cy="303213"/>
            </a:xfrm>
            <a:custGeom>
              <a:avLst/>
              <a:gdLst>
                <a:gd name="T0" fmla="*/ 0 w 79"/>
                <a:gd name="T1" fmla="*/ 30 h 96"/>
                <a:gd name="T2" fmla="*/ 12 w 79"/>
                <a:gd name="T3" fmla="*/ 12 h 96"/>
                <a:gd name="T4" fmla="*/ 67 w 79"/>
                <a:gd name="T5" fmla="*/ 25 h 96"/>
                <a:gd name="T6" fmla="*/ 68 w 79"/>
                <a:gd name="T7" fmla="*/ 66 h 96"/>
                <a:gd name="T8" fmla="*/ 58 w 79"/>
                <a:gd name="T9" fmla="*/ 79 h 96"/>
                <a:gd name="T10" fmla="*/ 16 w 79"/>
                <a:gd name="T11" fmla="*/ 71 h 96"/>
                <a:gd name="T12" fmla="*/ 0 w 79"/>
                <a:gd name="T13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6">
                  <a:moveTo>
                    <a:pt x="0" y="30"/>
                  </a:moveTo>
                  <a:cubicBezTo>
                    <a:pt x="4" y="24"/>
                    <a:pt x="7" y="16"/>
                    <a:pt x="12" y="12"/>
                  </a:cubicBezTo>
                  <a:cubicBezTo>
                    <a:pt x="26" y="0"/>
                    <a:pt x="49" y="6"/>
                    <a:pt x="67" y="25"/>
                  </a:cubicBezTo>
                  <a:cubicBezTo>
                    <a:pt x="79" y="38"/>
                    <a:pt x="77" y="52"/>
                    <a:pt x="68" y="66"/>
                  </a:cubicBezTo>
                  <a:cubicBezTo>
                    <a:pt x="65" y="71"/>
                    <a:pt x="62" y="75"/>
                    <a:pt x="58" y="79"/>
                  </a:cubicBezTo>
                  <a:cubicBezTo>
                    <a:pt x="40" y="96"/>
                    <a:pt x="26" y="94"/>
                    <a:pt x="16" y="71"/>
                  </a:cubicBezTo>
                  <a:cubicBezTo>
                    <a:pt x="10" y="58"/>
                    <a:pt x="5" y="45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110"/>
            <p:cNvSpPr/>
            <p:nvPr/>
          </p:nvSpPr>
          <p:spPr bwMode="auto">
            <a:xfrm>
              <a:off x="9291411" y="1674812"/>
              <a:ext cx="269875" cy="228600"/>
            </a:xfrm>
            <a:custGeom>
              <a:avLst/>
              <a:gdLst>
                <a:gd name="T0" fmla="*/ 75 w 85"/>
                <a:gd name="T1" fmla="*/ 72 h 72"/>
                <a:gd name="T2" fmla="*/ 37 w 85"/>
                <a:gd name="T3" fmla="*/ 59 h 72"/>
                <a:gd name="T4" fmla="*/ 1 w 85"/>
                <a:gd name="T5" fmla="*/ 23 h 72"/>
                <a:gd name="T6" fmla="*/ 9 w 85"/>
                <a:gd name="T7" fmla="*/ 10 h 72"/>
                <a:gd name="T8" fmla="*/ 51 w 85"/>
                <a:gd name="T9" fmla="*/ 3 h 72"/>
                <a:gd name="T10" fmla="*/ 84 w 85"/>
                <a:gd name="T11" fmla="*/ 30 h 72"/>
                <a:gd name="T12" fmla="*/ 75 w 8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2">
                  <a:moveTo>
                    <a:pt x="75" y="72"/>
                  </a:moveTo>
                  <a:cubicBezTo>
                    <a:pt x="59" y="66"/>
                    <a:pt x="48" y="62"/>
                    <a:pt x="37" y="59"/>
                  </a:cubicBezTo>
                  <a:cubicBezTo>
                    <a:pt x="18" y="53"/>
                    <a:pt x="4" y="43"/>
                    <a:pt x="1" y="23"/>
                  </a:cubicBezTo>
                  <a:cubicBezTo>
                    <a:pt x="0" y="19"/>
                    <a:pt x="5" y="11"/>
                    <a:pt x="9" y="10"/>
                  </a:cubicBezTo>
                  <a:cubicBezTo>
                    <a:pt x="23" y="6"/>
                    <a:pt x="37" y="6"/>
                    <a:pt x="51" y="3"/>
                  </a:cubicBezTo>
                  <a:cubicBezTo>
                    <a:pt x="71" y="0"/>
                    <a:pt x="85" y="10"/>
                    <a:pt x="84" y="30"/>
                  </a:cubicBezTo>
                  <a:cubicBezTo>
                    <a:pt x="82" y="45"/>
                    <a:pt x="78" y="59"/>
                    <a:pt x="7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111"/>
            <p:cNvSpPr/>
            <p:nvPr/>
          </p:nvSpPr>
          <p:spPr bwMode="auto">
            <a:xfrm>
              <a:off x="9510486" y="1884362"/>
              <a:ext cx="280988" cy="239713"/>
            </a:xfrm>
            <a:custGeom>
              <a:avLst/>
              <a:gdLst>
                <a:gd name="T0" fmla="*/ 77 w 89"/>
                <a:gd name="T1" fmla="*/ 76 h 76"/>
                <a:gd name="T2" fmla="*/ 29 w 89"/>
                <a:gd name="T3" fmla="*/ 56 h 76"/>
                <a:gd name="T4" fmla="*/ 17 w 89"/>
                <a:gd name="T5" fmla="*/ 50 h 76"/>
                <a:gd name="T6" fmla="*/ 0 w 89"/>
                <a:gd name="T7" fmla="*/ 26 h 76"/>
                <a:gd name="T8" fmla="*/ 23 w 89"/>
                <a:gd name="T9" fmla="*/ 14 h 76"/>
                <a:gd name="T10" fmla="*/ 75 w 89"/>
                <a:gd name="T11" fmla="*/ 18 h 76"/>
                <a:gd name="T12" fmla="*/ 77 w 89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6">
                  <a:moveTo>
                    <a:pt x="77" y="76"/>
                  </a:moveTo>
                  <a:cubicBezTo>
                    <a:pt x="61" y="69"/>
                    <a:pt x="45" y="63"/>
                    <a:pt x="29" y="56"/>
                  </a:cubicBezTo>
                  <a:cubicBezTo>
                    <a:pt x="25" y="54"/>
                    <a:pt x="20" y="53"/>
                    <a:pt x="17" y="50"/>
                  </a:cubicBezTo>
                  <a:cubicBezTo>
                    <a:pt x="11" y="43"/>
                    <a:pt x="6" y="34"/>
                    <a:pt x="0" y="26"/>
                  </a:cubicBezTo>
                  <a:cubicBezTo>
                    <a:pt x="8" y="22"/>
                    <a:pt x="15" y="16"/>
                    <a:pt x="23" y="14"/>
                  </a:cubicBezTo>
                  <a:cubicBezTo>
                    <a:pt x="41" y="10"/>
                    <a:pt x="61" y="0"/>
                    <a:pt x="75" y="18"/>
                  </a:cubicBezTo>
                  <a:cubicBezTo>
                    <a:pt x="89" y="37"/>
                    <a:pt x="84" y="58"/>
                    <a:pt x="7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112"/>
            <p:cNvSpPr/>
            <p:nvPr/>
          </p:nvSpPr>
          <p:spPr bwMode="auto">
            <a:xfrm>
              <a:off x="14734949" y="1489075"/>
              <a:ext cx="188913" cy="217488"/>
            </a:xfrm>
            <a:custGeom>
              <a:avLst/>
              <a:gdLst>
                <a:gd name="T0" fmla="*/ 60 w 60"/>
                <a:gd name="T1" fmla="*/ 27 h 69"/>
                <a:gd name="T2" fmla="*/ 49 w 60"/>
                <a:gd name="T3" fmla="*/ 51 h 69"/>
                <a:gd name="T4" fmla="*/ 11 w 60"/>
                <a:gd name="T5" fmla="*/ 61 h 69"/>
                <a:gd name="T6" fmla="*/ 13 w 60"/>
                <a:gd name="T7" fmla="*/ 22 h 69"/>
                <a:gd name="T8" fmla="*/ 25 w 60"/>
                <a:gd name="T9" fmla="*/ 11 h 69"/>
                <a:gd name="T10" fmla="*/ 46 w 60"/>
                <a:gd name="T11" fmla="*/ 3 h 69"/>
                <a:gd name="T12" fmla="*/ 60 w 60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9">
                  <a:moveTo>
                    <a:pt x="60" y="27"/>
                  </a:moveTo>
                  <a:cubicBezTo>
                    <a:pt x="56" y="37"/>
                    <a:pt x="54" y="45"/>
                    <a:pt x="49" y="51"/>
                  </a:cubicBezTo>
                  <a:cubicBezTo>
                    <a:pt x="39" y="65"/>
                    <a:pt x="22" y="69"/>
                    <a:pt x="11" y="61"/>
                  </a:cubicBezTo>
                  <a:cubicBezTo>
                    <a:pt x="0" y="52"/>
                    <a:pt x="1" y="37"/>
                    <a:pt x="13" y="22"/>
                  </a:cubicBezTo>
                  <a:cubicBezTo>
                    <a:pt x="17" y="18"/>
                    <a:pt x="20" y="13"/>
                    <a:pt x="25" y="11"/>
                  </a:cubicBezTo>
                  <a:cubicBezTo>
                    <a:pt x="32" y="7"/>
                    <a:pt x="43" y="0"/>
                    <a:pt x="46" y="3"/>
                  </a:cubicBezTo>
                  <a:cubicBezTo>
                    <a:pt x="53" y="8"/>
                    <a:pt x="56" y="19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/>
        </p:nvSpPr>
        <p:spPr>
          <a:xfrm>
            <a:off x="-10795" y="-6985"/>
            <a:ext cx="799465" cy="64135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24" h="821">
                <a:moveTo>
                  <a:pt x="0" y="0"/>
                </a:moveTo>
                <a:lnTo>
                  <a:pt x="1024" y="0"/>
                </a:lnTo>
                <a:lnTo>
                  <a:pt x="1024" y="13"/>
                </a:lnTo>
                <a:cubicBezTo>
                  <a:pt x="1001" y="463"/>
                  <a:pt x="629" y="821"/>
                  <a:pt x="174" y="821"/>
                </a:cubicBezTo>
                <a:cubicBezTo>
                  <a:pt x="117" y="821"/>
                  <a:pt x="61" y="815"/>
                  <a:pt x="7" y="805"/>
                </a:cubicBezTo>
                <a:lnTo>
                  <a:pt x="0" y="803"/>
                </a:lnTo>
                <a:lnTo>
                  <a:pt x="0" y="0"/>
                </a:ln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>
            <a:off x="11304905" y="6111240"/>
            <a:ext cx="914400" cy="75946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440" h="1196">
                <a:moveTo>
                  <a:pt x="852" y="0"/>
                </a:moveTo>
                <a:cubicBezTo>
                  <a:pt x="1072" y="0"/>
                  <a:pt x="1273" y="84"/>
                  <a:pt x="1424" y="221"/>
                </a:cubicBezTo>
                <a:lnTo>
                  <a:pt x="1440" y="236"/>
                </a:lnTo>
                <a:lnTo>
                  <a:pt x="1440" y="1196"/>
                </a:lnTo>
                <a:lnTo>
                  <a:pt x="73" y="1196"/>
                </a:lnTo>
                <a:lnTo>
                  <a:pt x="67" y="1183"/>
                </a:lnTo>
                <a:cubicBezTo>
                  <a:pt x="24" y="1081"/>
                  <a:pt x="0" y="969"/>
                  <a:pt x="0" y="852"/>
                </a:cubicBezTo>
                <a:cubicBezTo>
                  <a:pt x="0" y="381"/>
                  <a:pt x="381" y="0"/>
                  <a:pt x="852" y="0"/>
                </a:cubicBez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1527790" y="5535930"/>
            <a:ext cx="377825" cy="37782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400685" y="817245"/>
            <a:ext cx="271145" cy="27114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687050" y="611124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922655" y="273685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1727180" y="482473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270510" y="139319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4860925" y="1240155"/>
            <a:ext cx="246761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>
                <a:solidFill>
                  <a:srgbClr val="003F88"/>
                </a:solidFill>
                <a:latin typeface="Impact" panose="020B0806030902050204" charset="0"/>
                <a:ea typeface="思源黑体 CN Bold" panose="020B0800000000000000" charset="-122"/>
                <a:cs typeface="Impact" panose="020B0806030902050204" charset="0"/>
              </a:rPr>
              <a:t>02</a:t>
            </a:r>
            <a:endParaRPr lang="en-US" altLang="zh-CN" sz="16600">
              <a:solidFill>
                <a:srgbClr val="003F88"/>
              </a:solidFill>
              <a:latin typeface="Impact" panose="020B0806030902050204" charset="0"/>
              <a:ea typeface="思源黑体 CN Bold" panose="020B0800000000000000" charset="-122"/>
              <a:cs typeface="Impact" panose="020B080603090205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186555" y="3688080"/>
            <a:ext cx="4054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选题背景</a:t>
            </a:r>
            <a:endParaRPr lang="zh-CN" altLang="en-US" sz="3600" b="1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568180" y="176530"/>
            <a:ext cx="2409825" cy="741045"/>
            <a:chOff x="3585" y="2394"/>
            <a:chExt cx="5539" cy="1704"/>
          </a:xfrm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solidFill>
              <a:srgbClr val="00458E"/>
            </a:solidFill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251460" y="374015"/>
            <a:ext cx="2840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02 </a:t>
            </a:r>
            <a:r>
              <a:rPr lang="zh-CN" altLang="en-US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选题背景</a:t>
            </a:r>
            <a:endParaRPr lang="zh-CN" altLang="en-US" sz="2000">
              <a:solidFill>
                <a:schemeClr val="bg1"/>
              </a:solidFill>
              <a:latin typeface="Impact" panose="020B0806030902050204" charset="0"/>
              <a:ea typeface="微软雅黑" panose="020B0503020204020204" charset="-122"/>
              <a:cs typeface="Impact" panose="020B0806030902050204" charset="0"/>
            </a:endParaRPr>
          </a:p>
        </p:txBody>
      </p:sp>
      <p:sp>
        <p:nvSpPr>
          <p:cNvPr id="3" name="半闭框 2"/>
          <p:cNvSpPr/>
          <p:nvPr/>
        </p:nvSpPr>
        <p:spPr>
          <a:xfrm>
            <a:off x="597535" y="1812290"/>
            <a:ext cx="1156970" cy="1156970"/>
          </a:xfrm>
          <a:prstGeom prst="halfFram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半闭框 26"/>
          <p:cNvSpPr/>
          <p:nvPr/>
        </p:nvSpPr>
        <p:spPr>
          <a:xfrm flipH="1" flipV="1">
            <a:off x="3702050" y="4853940"/>
            <a:ext cx="1156970" cy="1156970"/>
          </a:xfrm>
          <a:prstGeom prst="halfFram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922520" y="1225550"/>
            <a:ext cx="72694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32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The improvement of dimensions </a:t>
            </a:r>
            <a:endParaRPr lang="en-US" altLang="zh-CN" sz="3200" noProof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2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in the dataset to be reconstructed </a:t>
            </a:r>
            <a:endParaRPr lang="en-US" altLang="zh-CN" sz="3200" noProof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983480" y="874395"/>
            <a:ext cx="5581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Arial" panose="020B0604020202020204" pitchFamily="34" charset="0"/>
              </a:rPr>
              <a:t>待重建数据集维度的提高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5753100" y="5792470"/>
            <a:ext cx="699135" cy="699135"/>
            <a:chOff x="1970" y="4846"/>
            <a:chExt cx="1412" cy="1412"/>
          </a:xfrm>
        </p:grpSpPr>
        <p:sp>
          <p:nvSpPr>
            <p:cNvPr id="47" name="椭圆 46"/>
            <p:cNvSpPr/>
            <p:nvPr/>
          </p:nvSpPr>
          <p:spPr>
            <a:xfrm>
              <a:off x="1970" y="4846"/>
              <a:ext cx="1412" cy="1412"/>
            </a:xfrm>
            <a:prstGeom prst="ellipse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Freeform 52"/>
            <p:cNvSpPr>
              <a:spLocks noChangeArrowheads="1"/>
            </p:cNvSpPr>
            <p:nvPr/>
          </p:nvSpPr>
          <p:spPr bwMode="auto">
            <a:xfrm>
              <a:off x="2459" y="5327"/>
              <a:ext cx="433" cy="450"/>
            </a:xfrm>
            <a:custGeom>
              <a:avLst/>
              <a:gdLst>
                <a:gd name="T0" fmla="*/ 159637 w 479"/>
                <a:gd name="T1" fmla="*/ 594834 h 498"/>
                <a:gd name="T2" fmla="*/ 159637 w 479"/>
                <a:gd name="T3" fmla="*/ 594834 h 498"/>
                <a:gd name="T4" fmla="*/ 63615 w 479"/>
                <a:gd name="T5" fmla="*/ 550551 h 498"/>
                <a:gd name="T6" fmla="*/ 63615 w 479"/>
                <a:gd name="T7" fmla="*/ 339905 h 498"/>
                <a:gd name="T8" fmla="*/ 361283 w 479"/>
                <a:gd name="T9" fmla="*/ 41890 h 498"/>
                <a:gd name="T10" fmla="*/ 468107 w 479"/>
                <a:gd name="T11" fmla="*/ 10772 h 498"/>
                <a:gd name="T12" fmla="*/ 542525 w 479"/>
                <a:gd name="T13" fmla="*/ 84976 h 498"/>
                <a:gd name="T14" fmla="*/ 510117 w 479"/>
                <a:gd name="T15" fmla="*/ 190299 h 498"/>
                <a:gd name="T16" fmla="*/ 234054 w 479"/>
                <a:gd name="T17" fmla="*/ 466771 h 498"/>
                <a:gd name="T18" fmla="*/ 180041 w 479"/>
                <a:gd name="T19" fmla="*/ 497889 h 498"/>
                <a:gd name="T20" fmla="*/ 127229 w 479"/>
                <a:gd name="T21" fmla="*/ 477543 h 498"/>
                <a:gd name="T22" fmla="*/ 138032 w 479"/>
                <a:gd name="T23" fmla="*/ 381795 h 498"/>
                <a:gd name="T24" fmla="*/ 340878 w 479"/>
                <a:gd name="T25" fmla="*/ 179527 h 498"/>
                <a:gd name="T26" fmla="*/ 370885 w 479"/>
                <a:gd name="T27" fmla="*/ 179527 h 498"/>
                <a:gd name="T28" fmla="*/ 370885 w 479"/>
                <a:gd name="T29" fmla="*/ 213039 h 498"/>
                <a:gd name="T30" fmla="*/ 170439 w 479"/>
                <a:gd name="T31" fmla="*/ 412913 h 498"/>
                <a:gd name="T32" fmla="*/ 159637 w 479"/>
                <a:gd name="T33" fmla="*/ 456000 h 498"/>
                <a:gd name="T34" fmla="*/ 170439 w 479"/>
                <a:gd name="T35" fmla="*/ 456000 h 498"/>
                <a:gd name="T36" fmla="*/ 201646 w 479"/>
                <a:gd name="T37" fmla="*/ 445228 h 498"/>
                <a:gd name="T38" fmla="*/ 478910 w 479"/>
                <a:gd name="T39" fmla="*/ 159181 h 498"/>
                <a:gd name="T40" fmla="*/ 499315 w 479"/>
                <a:gd name="T41" fmla="*/ 95748 h 498"/>
                <a:gd name="T42" fmla="*/ 457305 w 479"/>
                <a:gd name="T43" fmla="*/ 52661 h 498"/>
                <a:gd name="T44" fmla="*/ 393690 w 479"/>
                <a:gd name="T45" fmla="*/ 74205 h 498"/>
                <a:gd name="T46" fmla="*/ 96022 w 479"/>
                <a:gd name="T47" fmla="*/ 360252 h 498"/>
                <a:gd name="T48" fmla="*/ 96022 w 479"/>
                <a:gd name="T49" fmla="*/ 519433 h 498"/>
                <a:gd name="T50" fmla="*/ 243656 w 479"/>
                <a:gd name="T51" fmla="*/ 508661 h 498"/>
                <a:gd name="T52" fmla="*/ 542525 w 479"/>
                <a:gd name="T53" fmla="*/ 222614 h 498"/>
                <a:gd name="T54" fmla="*/ 573732 w 479"/>
                <a:gd name="T55" fmla="*/ 222614 h 498"/>
                <a:gd name="T56" fmla="*/ 573732 w 479"/>
                <a:gd name="T57" fmla="*/ 242960 h 498"/>
                <a:gd name="T58" fmla="*/ 276063 w 479"/>
                <a:gd name="T59" fmla="*/ 540976 h 498"/>
                <a:gd name="T60" fmla="*/ 159637 w 479"/>
                <a:gd name="T61" fmla="*/ 594834 h 49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479" h="498">
                  <a:moveTo>
                    <a:pt x="133" y="497"/>
                  </a:moveTo>
                  <a:lnTo>
                    <a:pt x="133" y="497"/>
                  </a:lnTo>
                  <a:cubicBezTo>
                    <a:pt x="106" y="497"/>
                    <a:pt x="71" y="478"/>
                    <a:pt x="53" y="460"/>
                  </a:cubicBezTo>
                  <a:cubicBezTo>
                    <a:pt x="9" y="416"/>
                    <a:pt x="0" y="337"/>
                    <a:pt x="53" y="284"/>
                  </a:cubicBezTo>
                  <a:cubicBezTo>
                    <a:pt x="89" y="248"/>
                    <a:pt x="230" y="106"/>
                    <a:pt x="301" y="35"/>
                  </a:cubicBezTo>
                  <a:cubicBezTo>
                    <a:pt x="328" y="9"/>
                    <a:pt x="363" y="0"/>
                    <a:pt x="390" y="9"/>
                  </a:cubicBezTo>
                  <a:cubicBezTo>
                    <a:pt x="416" y="18"/>
                    <a:pt x="443" y="44"/>
                    <a:pt x="452" y="71"/>
                  </a:cubicBezTo>
                  <a:cubicBezTo>
                    <a:pt x="461" y="97"/>
                    <a:pt x="452" y="133"/>
                    <a:pt x="425" y="159"/>
                  </a:cubicBezTo>
                  <a:cubicBezTo>
                    <a:pt x="195" y="390"/>
                    <a:pt x="195" y="390"/>
                    <a:pt x="195" y="390"/>
                  </a:cubicBezTo>
                  <a:cubicBezTo>
                    <a:pt x="177" y="407"/>
                    <a:pt x="159" y="416"/>
                    <a:pt x="150" y="416"/>
                  </a:cubicBezTo>
                  <a:cubicBezTo>
                    <a:pt x="133" y="416"/>
                    <a:pt x="115" y="416"/>
                    <a:pt x="106" y="399"/>
                  </a:cubicBezTo>
                  <a:cubicBezTo>
                    <a:pt x="89" y="381"/>
                    <a:pt x="89" y="354"/>
                    <a:pt x="115" y="319"/>
                  </a:cubicBezTo>
                  <a:cubicBezTo>
                    <a:pt x="284" y="150"/>
                    <a:pt x="284" y="150"/>
                    <a:pt x="284" y="150"/>
                  </a:cubicBezTo>
                  <a:cubicBezTo>
                    <a:pt x="293" y="150"/>
                    <a:pt x="301" y="150"/>
                    <a:pt x="309" y="150"/>
                  </a:cubicBezTo>
                  <a:cubicBezTo>
                    <a:pt x="309" y="159"/>
                    <a:pt x="309" y="168"/>
                    <a:pt x="309" y="178"/>
                  </a:cubicBezTo>
                  <a:cubicBezTo>
                    <a:pt x="142" y="345"/>
                    <a:pt x="142" y="345"/>
                    <a:pt x="142" y="345"/>
                  </a:cubicBezTo>
                  <a:cubicBezTo>
                    <a:pt x="124" y="354"/>
                    <a:pt x="124" y="372"/>
                    <a:pt x="133" y="381"/>
                  </a:cubicBezTo>
                  <a:lnTo>
                    <a:pt x="142" y="381"/>
                  </a:lnTo>
                  <a:cubicBezTo>
                    <a:pt x="150" y="381"/>
                    <a:pt x="159" y="372"/>
                    <a:pt x="168" y="372"/>
                  </a:cubicBezTo>
                  <a:cubicBezTo>
                    <a:pt x="399" y="133"/>
                    <a:pt x="399" y="133"/>
                    <a:pt x="399" y="133"/>
                  </a:cubicBezTo>
                  <a:cubicBezTo>
                    <a:pt x="416" y="115"/>
                    <a:pt x="425" y="97"/>
                    <a:pt x="416" y="80"/>
                  </a:cubicBezTo>
                  <a:cubicBezTo>
                    <a:pt x="416" y="62"/>
                    <a:pt x="399" y="44"/>
                    <a:pt x="381" y="44"/>
                  </a:cubicBezTo>
                  <a:cubicBezTo>
                    <a:pt x="363" y="35"/>
                    <a:pt x="346" y="44"/>
                    <a:pt x="328" y="62"/>
                  </a:cubicBezTo>
                  <a:cubicBezTo>
                    <a:pt x="256" y="133"/>
                    <a:pt x="115" y="275"/>
                    <a:pt x="80" y="301"/>
                  </a:cubicBezTo>
                  <a:cubicBezTo>
                    <a:pt x="36" y="354"/>
                    <a:pt x="44" y="407"/>
                    <a:pt x="80" y="434"/>
                  </a:cubicBezTo>
                  <a:cubicBezTo>
                    <a:pt x="106" y="460"/>
                    <a:pt x="159" y="478"/>
                    <a:pt x="203" y="425"/>
                  </a:cubicBezTo>
                  <a:cubicBezTo>
                    <a:pt x="452" y="186"/>
                    <a:pt x="452" y="186"/>
                    <a:pt x="452" y="186"/>
                  </a:cubicBezTo>
                  <a:cubicBezTo>
                    <a:pt x="461" y="178"/>
                    <a:pt x="469" y="178"/>
                    <a:pt x="478" y="186"/>
                  </a:cubicBezTo>
                  <a:lnTo>
                    <a:pt x="478" y="203"/>
                  </a:lnTo>
                  <a:cubicBezTo>
                    <a:pt x="230" y="452"/>
                    <a:pt x="230" y="452"/>
                    <a:pt x="230" y="452"/>
                  </a:cubicBezTo>
                  <a:cubicBezTo>
                    <a:pt x="203" y="478"/>
                    <a:pt x="168" y="497"/>
                    <a:pt x="133" y="49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880350" y="5838825"/>
            <a:ext cx="699135" cy="699135"/>
            <a:chOff x="11320" y="5661"/>
            <a:chExt cx="1412" cy="1412"/>
          </a:xfrm>
        </p:grpSpPr>
        <p:sp>
          <p:nvSpPr>
            <p:cNvPr id="50" name="椭圆 49"/>
            <p:cNvSpPr/>
            <p:nvPr/>
          </p:nvSpPr>
          <p:spPr>
            <a:xfrm>
              <a:off x="11320" y="5661"/>
              <a:ext cx="1412" cy="1412"/>
            </a:xfrm>
            <a:prstGeom prst="ellipse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Freeform 74"/>
            <p:cNvSpPr>
              <a:spLocks noChangeArrowheads="1"/>
            </p:cNvSpPr>
            <p:nvPr/>
          </p:nvSpPr>
          <p:spPr bwMode="auto">
            <a:xfrm>
              <a:off x="11757" y="6048"/>
              <a:ext cx="538" cy="478"/>
            </a:xfrm>
            <a:custGeom>
              <a:avLst/>
              <a:gdLst>
                <a:gd name="T0" fmla="*/ 541820 w 461"/>
                <a:gd name="T1" fmla="*/ 255464 h 409"/>
                <a:gd name="T2" fmla="*/ 541820 w 461"/>
                <a:gd name="T3" fmla="*/ 255464 h 409"/>
                <a:gd name="T4" fmla="*/ 296740 w 461"/>
                <a:gd name="T5" fmla="*/ 20389 h 409"/>
                <a:gd name="T6" fmla="*/ 254692 w 461"/>
                <a:gd name="T7" fmla="*/ 20389 h 409"/>
                <a:gd name="T8" fmla="*/ 10812 w 461"/>
                <a:gd name="T9" fmla="*/ 255464 h 409"/>
                <a:gd name="T10" fmla="*/ 21625 w 461"/>
                <a:gd name="T11" fmla="*/ 275853 h 409"/>
                <a:gd name="T12" fmla="*/ 74485 w 461"/>
                <a:gd name="T13" fmla="*/ 275853 h 409"/>
                <a:gd name="T14" fmla="*/ 74485 w 461"/>
                <a:gd name="T15" fmla="*/ 467750 h 409"/>
                <a:gd name="T16" fmla="*/ 94909 w 461"/>
                <a:gd name="T17" fmla="*/ 489339 h 409"/>
                <a:gd name="T18" fmla="*/ 212643 w 461"/>
                <a:gd name="T19" fmla="*/ 489339 h 409"/>
                <a:gd name="T20" fmla="*/ 212643 w 461"/>
                <a:gd name="T21" fmla="*/ 297441 h 409"/>
                <a:gd name="T22" fmla="*/ 339989 w 461"/>
                <a:gd name="T23" fmla="*/ 297441 h 409"/>
                <a:gd name="T24" fmla="*/ 339989 w 461"/>
                <a:gd name="T25" fmla="*/ 489339 h 409"/>
                <a:gd name="T26" fmla="*/ 457724 w 461"/>
                <a:gd name="T27" fmla="*/ 489339 h 409"/>
                <a:gd name="T28" fmla="*/ 478147 w 461"/>
                <a:gd name="T29" fmla="*/ 467750 h 409"/>
                <a:gd name="T30" fmla="*/ 478147 w 461"/>
                <a:gd name="T31" fmla="*/ 275853 h 409"/>
                <a:gd name="T32" fmla="*/ 532209 w 461"/>
                <a:gd name="T33" fmla="*/ 275853 h 409"/>
                <a:gd name="T34" fmla="*/ 541820 w 461"/>
                <a:gd name="T35" fmla="*/ 255464 h 4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6816725" y="5808980"/>
            <a:ext cx="699135" cy="699135"/>
            <a:chOff x="8865" y="4128"/>
            <a:chExt cx="1412" cy="1412"/>
          </a:xfrm>
        </p:grpSpPr>
        <p:sp>
          <p:nvSpPr>
            <p:cNvPr id="49" name="椭圆 48"/>
            <p:cNvSpPr/>
            <p:nvPr/>
          </p:nvSpPr>
          <p:spPr>
            <a:xfrm>
              <a:off x="8865" y="4128"/>
              <a:ext cx="1412" cy="1412"/>
            </a:xfrm>
            <a:prstGeom prst="ellipse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Freeform 101"/>
            <p:cNvSpPr>
              <a:spLocks noChangeArrowheads="1"/>
            </p:cNvSpPr>
            <p:nvPr/>
          </p:nvSpPr>
          <p:spPr bwMode="auto">
            <a:xfrm>
              <a:off x="9246" y="4555"/>
              <a:ext cx="727" cy="559"/>
            </a:xfrm>
            <a:custGeom>
              <a:avLst/>
              <a:gdLst>
                <a:gd name="T0" fmla="*/ 95940 w 497"/>
                <a:gd name="T1" fmla="*/ 297916 h 382"/>
                <a:gd name="T2" fmla="*/ 95940 w 497"/>
                <a:gd name="T3" fmla="*/ 297916 h 382"/>
                <a:gd name="T4" fmla="*/ 190681 w 497"/>
                <a:gd name="T5" fmla="*/ 394018 h 382"/>
                <a:gd name="T6" fmla="*/ 297414 w 497"/>
                <a:gd name="T7" fmla="*/ 457686 h 382"/>
                <a:gd name="T8" fmla="*/ 404147 w 497"/>
                <a:gd name="T9" fmla="*/ 404830 h 382"/>
                <a:gd name="T10" fmla="*/ 467707 w 497"/>
                <a:gd name="T11" fmla="*/ 309929 h 382"/>
                <a:gd name="T12" fmla="*/ 297414 w 497"/>
                <a:gd name="T13" fmla="*/ 394018 h 382"/>
                <a:gd name="T14" fmla="*/ 95940 w 497"/>
                <a:gd name="T15" fmla="*/ 297916 h 382"/>
                <a:gd name="T16" fmla="*/ 584035 w 497"/>
                <a:gd name="T17" fmla="*/ 148958 h 382"/>
                <a:gd name="T18" fmla="*/ 584035 w 497"/>
                <a:gd name="T19" fmla="*/ 148958 h 382"/>
                <a:gd name="T20" fmla="*/ 328594 w 497"/>
                <a:gd name="T21" fmla="*/ 10811 h 382"/>
                <a:gd name="T22" fmla="*/ 265034 w 497"/>
                <a:gd name="T23" fmla="*/ 10811 h 382"/>
                <a:gd name="T24" fmla="*/ 10793 w 497"/>
                <a:gd name="T25" fmla="*/ 148958 h 382"/>
                <a:gd name="T26" fmla="*/ 10793 w 497"/>
                <a:gd name="T27" fmla="*/ 192204 h 382"/>
                <a:gd name="T28" fmla="*/ 265034 w 497"/>
                <a:gd name="T29" fmla="*/ 330351 h 382"/>
                <a:gd name="T30" fmla="*/ 328594 w 497"/>
                <a:gd name="T31" fmla="*/ 330351 h 382"/>
                <a:gd name="T32" fmla="*/ 489294 w 497"/>
                <a:gd name="T33" fmla="*/ 234249 h 382"/>
                <a:gd name="T34" fmla="*/ 319000 w 497"/>
                <a:gd name="T35" fmla="*/ 192204 h 382"/>
                <a:gd name="T36" fmla="*/ 297414 w 497"/>
                <a:gd name="T37" fmla="*/ 201814 h 382"/>
                <a:gd name="T38" fmla="*/ 243448 w 497"/>
                <a:gd name="T39" fmla="*/ 159770 h 382"/>
                <a:gd name="T40" fmla="*/ 297414 w 497"/>
                <a:gd name="T41" fmla="*/ 128536 h 382"/>
                <a:gd name="T42" fmla="*/ 351380 w 497"/>
                <a:gd name="T43" fmla="*/ 148958 h 382"/>
                <a:gd name="T44" fmla="*/ 531268 w 497"/>
                <a:gd name="T45" fmla="*/ 212626 h 382"/>
                <a:gd name="T46" fmla="*/ 584035 w 497"/>
                <a:gd name="T47" fmla="*/ 192204 h 382"/>
                <a:gd name="T48" fmla="*/ 584035 w 497"/>
                <a:gd name="T49" fmla="*/ 148958 h 382"/>
                <a:gd name="T50" fmla="*/ 509681 w 497"/>
                <a:gd name="T51" fmla="*/ 415641 h 382"/>
                <a:gd name="T52" fmla="*/ 509681 w 497"/>
                <a:gd name="T53" fmla="*/ 415641 h 382"/>
                <a:gd name="T54" fmla="*/ 552854 w 497"/>
                <a:gd name="T55" fmla="*/ 404830 h 382"/>
                <a:gd name="T56" fmla="*/ 531268 w 497"/>
                <a:gd name="T57" fmla="*/ 212626 h 382"/>
                <a:gd name="T58" fmla="*/ 489294 w 497"/>
                <a:gd name="T59" fmla="*/ 234249 h 382"/>
                <a:gd name="T60" fmla="*/ 509681 w 497"/>
                <a:gd name="T61" fmla="*/ 415641 h 38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984885" y="2199005"/>
            <a:ext cx="3498850" cy="34232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" name="文本框 45"/>
          <p:cNvSpPr txBox="1"/>
          <p:nvPr/>
        </p:nvSpPr>
        <p:spPr>
          <a:xfrm>
            <a:off x="5480685" y="3308350"/>
            <a:ext cx="61722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Eg</a:t>
            </a:r>
            <a:r>
              <a:rPr lang="zh-CN" altLang="en-US"/>
              <a:t>：</a:t>
            </a:r>
            <a:r>
              <a:rPr lang="en-US" altLang="zh-CN"/>
              <a:t>3D</a:t>
            </a:r>
            <a:r>
              <a:rPr lang="zh-CN" altLang="en-US"/>
              <a:t>电子显微镜数据集正在打破</a:t>
            </a:r>
            <a:r>
              <a:rPr lang="en-US" altLang="zh-CN"/>
              <a:t>PB</a:t>
            </a:r>
            <a:r>
              <a:rPr lang="zh-CN" altLang="en-US"/>
              <a:t>级的屏障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3D electron microscopy (EM) data sets </a:t>
            </a:r>
            <a:endParaRPr lang="en-US" altLang="zh-CN"/>
          </a:p>
          <a:p>
            <a:r>
              <a:rPr lang="en-US" altLang="zh-CN"/>
              <a:t>are breaking the petabyte-scale size barrier.</a:t>
            </a:r>
            <a:endParaRPr lang="en-US" altLang="zh-CN"/>
          </a:p>
        </p:txBody>
      </p:sp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9389110" y="4441190"/>
            <a:ext cx="2458085" cy="24161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251460" y="374015"/>
            <a:ext cx="2840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02 </a:t>
            </a:r>
            <a:r>
              <a:rPr lang="zh-CN" altLang="en-US" sz="2000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选题背景</a:t>
            </a:r>
            <a:endParaRPr lang="zh-CN" altLang="en-US" sz="2000">
              <a:solidFill>
                <a:schemeClr val="bg1"/>
              </a:solidFill>
              <a:latin typeface="Impact" panose="020B0806030902050204" charset="0"/>
              <a:ea typeface="微软雅黑" panose="020B0503020204020204" charset="-122"/>
              <a:cs typeface="Impact" panose="020B0806030902050204" charset="0"/>
            </a:endParaRPr>
          </a:p>
        </p:txBody>
      </p:sp>
      <p:sp>
        <p:nvSpPr>
          <p:cNvPr id="3" name="半闭框 2"/>
          <p:cNvSpPr/>
          <p:nvPr/>
        </p:nvSpPr>
        <p:spPr>
          <a:xfrm>
            <a:off x="641985" y="1804670"/>
            <a:ext cx="1156970" cy="1156970"/>
          </a:xfrm>
          <a:prstGeom prst="halfFram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半闭框 26"/>
          <p:cNvSpPr/>
          <p:nvPr/>
        </p:nvSpPr>
        <p:spPr>
          <a:xfrm flipH="1" flipV="1">
            <a:off x="3702050" y="4853940"/>
            <a:ext cx="1156970" cy="1156970"/>
          </a:xfrm>
          <a:prstGeom prst="halfFram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59020" y="4229100"/>
            <a:ext cx="726948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Functional imaging or behavioral tracking data also require substantially automated analysis and constitute other examples where ML algorithms can be fruitful. </a:t>
            </a:r>
            <a:endParaRPr lang="en-US" altLang="zh-CN" noProof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功能成像或行为跟踪数据也需要大量的自动化分析，并构成ML算法可以富有成效的其他示例。</a:t>
            </a:r>
            <a:endParaRPr lang="en-US" altLang="zh-CN" noProof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530725" y="1452880"/>
            <a:ext cx="80206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rgbClr val="FF0000"/>
                </a:solidFill>
              </a:rPr>
              <a:t>O</a:t>
            </a:r>
            <a:r>
              <a:rPr lang="zh-CN" altLang="en-US" sz="3600">
                <a:solidFill>
                  <a:srgbClr val="FF0000"/>
                </a:solidFill>
              </a:rPr>
              <a:t>nly </a:t>
            </a:r>
            <a:r>
              <a:rPr lang="en-US" altLang="zh-CN" sz="3600">
                <a:solidFill>
                  <a:srgbClr val="FF0000"/>
                </a:solidFill>
              </a:rPr>
              <a:t>M</a:t>
            </a:r>
            <a:r>
              <a:rPr lang="zh-CN" altLang="en-US" sz="3600">
                <a:solidFill>
                  <a:srgbClr val="FF0000"/>
                </a:solidFill>
              </a:rPr>
              <a:t>achine </a:t>
            </a:r>
            <a:r>
              <a:rPr lang="en-US" altLang="zh-CN" sz="3600">
                <a:solidFill>
                  <a:srgbClr val="FF0000"/>
                </a:solidFill>
              </a:rPr>
              <a:t>L</a:t>
            </a:r>
            <a:r>
              <a:rPr lang="zh-CN" altLang="en-US" sz="3600">
                <a:solidFill>
                  <a:srgbClr val="FF0000"/>
                </a:solidFill>
              </a:rPr>
              <a:t>arning</a:t>
            </a:r>
            <a:r>
              <a:rPr lang="en-US" altLang="zh-CN" sz="3600">
                <a:solidFill>
                  <a:srgbClr val="FF0000"/>
                </a:solidFill>
              </a:rPr>
              <a:t> </a:t>
            </a:r>
            <a:r>
              <a:rPr lang="zh-CN" altLang="en-US" sz="3600">
                <a:solidFill>
                  <a:srgbClr val="FF0000"/>
                </a:solidFill>
              </a:rPr>
              <a:t>(ML) techniques </a:t>
            </a:r>
            <a:r>
              <a:rPr lang="en-US" altLang="zh-CN" sz="3600">
                <a:solidFill>
                  <a:srgbClr val="FF0000"/>
                </a:solidFill>
              </a:rPr>
              <a:t>make</a:t>
            </a:r>
            <a:r>
              <a:rPr lang="zh-CN" altLang="en-US" sz="3600">
                <a:solidFill>
                  <a:srgbClr val="FF0000"/>
                </a:solidFill>
              </a:rPr>
              <a:t>s the</a:t>
            </a:r>
            <a:r>
              <a:rPr lang="en-US" altLang="zh-CN" sz="3600">
                <a:solidFill>
                  <a:srgbClr val="FF0000"/>
                </a:solidFill>
              </a:rPr>
              <a:t> </a:t>
            </a:r>
            <a:r>
              <a:rPr lang="zh-CN" altLang="en-US" sz="3600">
                <a:solidFill>
                  <a:srgbClr val="FF0000"/>
                </a:solidFill>
              </a:rPr>
              <a:t>reconstruction</a:t>
            </a:r>
            <a:r>
              <a:rPr lang="en-US" altLang="zh-CN" sz="3600">
                <a:solidFill>
                  <a:srgbClr val="FF0000"/>
                </a:solidFill>
              </a:rPr>
              <a:t> </a:t>
            </a:r>
            <a:r>
              <a:rPr lang="zh-CN" altLang="en-US" sz="3600">
                <a:solidFill>
                  <a:srgbClr val="FF0000"/>
                </a:solidFill>
              </a:rPr>
              <a:t>of such data sets plausible.</a:t>
            </a:r>
            <a:endParaRPr lang="zh-CN" altLang="en-US" sz="3600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598035" y="3206115"/>
            <a:ext cx="58991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通过</a:t>
            </a:r>
            <a:r>
              <a:rPr lang="en-US" altLang="zh-CN" sz="2000"/>
              <a:t>ML</a:t>
            </a:r>
            <a:r>
              <a:rPr lang="zh-CN" altLang="en-US" sz="2000"/>
              <a:t>可以使这种大规模的数据集重建成为可能！</a:t>
            </a:r>
            <a:endParaRPr lang="zh-CN" altLang="en-US" sz="2000"/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1022350" y="2190750"/>
            <a:ext cx="3448685" cy="343598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组合 701"/>
          <p:cNvGrpSpPr/>
          <p:nvPr/>
        </p:nvGrpSpPr>
        <p:grpSpPr>
          <a:xfrm>
            <a:off x="2646680" y="49530"/>
            <a:ext cx="6897370" cy="6887210"/>
            <a:chOff x="8645299" y="-830263"/>
            <a:chExt cx="7618413" cy="7602538"/>
          </a:xfrm>
          <a:solidFill>
            <a:srgbClr val="00458E">
              <a:alpha val="6000"/>
            </a:srgbClr>
          </a:solidFill>
        </p:grpSpPr>
        <p:sp>
          <p:nvSpPr>
            <p:cNvPr id="764" name="Freeform 75"/>
            <p:cNvSpPr>
              <a:spLocks noEditPoints="1"/>
            </p:cNvSpPr>
            <p:nvPr/>
          </p:nvSpPr>
          <p:spPr bwMode="auto">
            <a:xfrm>
              <a:off x="8645299" y="-830263"/>
              <a:ext cx="7618413" cy="7602538"/>
            </a:xfrm>
            <a:custGeom>
              <a:avLst/>
              <a:gdLst>
                <a:gd name="T0" fmla="*/ 1106 w 2412"/>
                <a:gd name="T1" fmla="*/ 2355 h 2406"/>
                <a:gd name="T2" fmla="*/ 435 w 2412"/>
                <a:gd name="T3" fmla="*/ 2057 h 2406"/>
                <a:gd name="T4" fmla="*/ 57 w 2412"/>
                <a:gd name="T5" fmla="*/ 1368 h 2406"/>
                <a:gd name="T6" fmla="*/ 118 w 2412"/>
                <a:gd name="T7" fmla="*/ 767 h 2406"/>
                <a:gd name="T8" fmla="*/ 811 w 2412"/>
                <a:gd name="T9" fmla="*/ 78 h 2406"/>
                <a:gd name="T10" fmla="*/ 1443 w 2412"/>
                <a:gd name="T11" fmla="*/ 26 h 2406"/>
                <a:gd name="T12" fmla="*/ 2296 w 2412"/>
                <a:gd name="T13" fmla="*/ 701 h 2406"/>
                <a:gd name="T14" fmla="*/ 2304 w 2412"/>
                <a:gd name="T15" fmla="*/ 1645 h 2406"/>
                <a:gd name="T16" fmla="*/ 1649 w 2412"/>
                <a:gd name="T17" fmla="*/ 2280 h 2406"/>
                <a:gd name="T18" fmla="*/ 1257 w 2412"/>
                <a:gd name="T19" fmla="*/ 2363 h 2406"/>
                <a:gd name="T20" fmla="*/ 2266 w 2412"/>
                <a:gd name="T21" fmla="*/ 754 h 2406"/>
                <a:gd name="T22" fmla="*/ 121 w 2412"/>
                <a:gd name="T23" fmla="*/ 919 h 2406"/>
                <a:gd name="T24" fmla="*/ 2125 w 2412"/>
                <a:gd name="T25" fmla="*/ 1861 h 2406"/>
                <a:gd name="T26" fmla="*/ 2275 w 2412"/>
                <a:gd name="T27" fmla="*/ 773 h 2406"/>
                <a:gd name="T28" fmla="*/ 2259 w 2412"/>
                <a:gd name="T29" fmla="*/ 853 h 2406"/>
                <a:gd name="T30" fmla="*/ 2163 w 2412"/>
                <a:gd name="T31" fmla="*/ 912 h 2406"/>
                <a:gd name="T32" fmla="*/ 2031 w 2412"/>
                <a:gd name="T33" fmla="*/ 918 h 2406"/>
                <a:gd name="T34" fmla="*/ 2013 w 2412"/>
                <a:gd name="T35" fmla="*/ 929 h 2406"/>
                <a:gd name="T36" fmla="*/ 2035 w 2412"/>
                <a:gd name="T37" fmla="*/ 966 h 2406"/>
                <a:gd name="T38" fmla="*/ 1970 w 2412"/>
                <a:gd name="T39" fmla="*/ 979 h 2406"/>
                <a:gd name="T40" fmla="*/ 1872 w 2412"/>
                <a:gd name="T41" fmla="*/ 996 h 2406"/>
                <a:gd name="T42" fmla="*/ 1842 w 2412"/>
                <a:gd name="T43" fmla="*/ 942 h 2406"/>
                <a:gd name="T44" fmla="*/ 1925 w 2412"/>
                <a:gd name="T45" fmla="*/ 935 h 2406"/>
                <a:gd name="T46" fmla="*/ 1826 w 2412"/>
                <a:gd name="T47" fmla="*/ 852 h 2406"/>
                <a:gd name="T48" fmla="*/ 1886 w 2412"/>
                <a:gd name="T49" fmla="*/ 861 h 2406"/>
                <a:gd name="T50" fmla="*/ 1987 w 2412"/>
                <a:gd name="T51" fmla="*/ 894 h 2406"/>
                <a:gd name="T52" fmla="*/ 2074 w 2412"/>
                <a:gd name="T53" fmla="*/ 910 h 2406"/>
                <a:gd name="T54" fmla="*/ 2018 w 2412"/>
                <a:gd name="T55" fmla="*/ 883 h 2406"/>
                <a:gd name="T56" fmla="*/ 1910 w 2412"/>
                <a:gd name="T57" fmla="*/ 815 h 2406"/>
                <a:gd name="T58" fmla="*/ 2081 w 2412"/>
                <a:gd name="T59" fmla="*/ 840 h 2406"/>
                <a:gd name="T60" fmla="*/ 1994 w 2412"/>
                <a:gd name="T61" fmla="*/ 808 h 2406"/>
                <a:gd name="T62" fmla="*/ 2031 w 2412"/>
                <a:gd name="T63" fmla="*/ 716 h 2406"/>
                <a:gd name="T64" fmla="*/ 2059 w 2412"/>
                <a:gd name="T65" fmla="*/ 689 h 2406"/>
                <a:gd name="T66" fmla="*/ 2049 w 2412"/>
                <a:gd name="T67" fmla="*/ 805 h 2406"/>
                <a:gd name="T68" fmla="*/ 2101 w 2412"/>
                <a:gd name="T69" fmla="*/ 781 h 2406"/>
                <a:gd name="T70" fmla="*/ 2122 w 2412"/>
                <a:gd name="T71" fmla="*/ 746 h 2406"/>
                <a:gd name="T72" fmla="*/ 2167 w 2412"/>
                <a:gd name="T73" fmla="*/ 753 h 2406"/>
                <a:gd name="T74" fmla="*/ 2266 w 2412"/>
                <a:gd name="T75" fmla="*/ 754 h 2406"/>
                <a:gd name="T76" fmla="*/ 2158 w 2412"/>
                <a:gd name="T77" fmla="*/ 848 h 2406"/>
                <a:gd name="T78" fmla="*/ 2151 w 2412"/>
                <a:gd name="T79" fmla="*/ 869 h 2406"/>
                <a:gd name="T80" fmla="*/ 2169 w 2412"/>
                <a:gd name="T81" fmla="*/ 822 h 2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2" h="2406">
                  <a:moveTo>
                    <a:pt x="1189" y="2363"/>
                  </a:moveTo>
                  <a:cubicBezTo>
                    <a:pt x="1161" y="2360"/>
                    <a:pt x="1134" y="2358"/>
                    <a:pt x="1106" y="2355"/>
                  </a:cubicBezTo>
                  <a:cubicBezTo>
                    <a:pt x="947" y="2340"/>
                    <a:pt x="797" y="2293"/>
                    <a:pt x="657" y="2217"/>
                  </a:cubicBezTo>
                  <a:cubicBezTo>
                    <a:pt x="577" y="2172"/>
                    <a:pt x="503" y="2119"/>
                    <a:pt x="435" y="2057"/>
                  </a:cubicBezTo>
                  <a:cubicBezTo>
                    <a:pt x="330" y="1963"/>
                    <a:pt x="245" y="1855"/>
                    <a:pt x="179" y="1731"/>
                  </a:cubicBezTo>
                  <a:cubicBezTo>
                    <a:pt x="118" y="1617"/>
                    <a:pt x="78" y="1496"/>
                    <a:pt x="57" y="1368"/>
                  </a:cubicBezTo>
                  <a:cubicBezTo>
                    <a:pt x="42" y="1274"/>
                    <a:pt x="40" y="1178"/>
                    <a:pt x="47" y="1083"/>
                  </a:cubicBezTo>
                  <a:cubicBezTo>
                    <a:pt x="55" y="975"/>
                    <a:pt x="79" y="869"/>
                    <a:pt x="118" y="767"/>
                  </a:cubicBezTo>
                  <a:cubicBezTo>
                    <a:pt x="171" y="631"/>
                    <a:pt x="245" y="507"/>
                    <a:pt x="343" y="398"/>
                  </a:cubicBezTo>
                  <a:cubicBezTo>
                    <a:pt x="473" y="254"/>
                    <a:pt x="629" y="146"/>
                    <a:pt x="811" y="78"/>
                  </a:cubicBezTo>
                  <a:cubicBezTo>
                    <a:pt x="904" y="43"/>
                    <a:pt x="1001" y="21"/>
                    <a:pt x="1099" y="11"/>
                  </a:cubicBezTo>
                  <a:cubicBezTo>
                    <a:pt x="1215" y="0"/>
                    <a:pt x="1329" y="4"/>
                    <a:pt x="1443" y="26"/>
                  </a:cubicBezTo>
                  <a:cubicBezTo>
                    <a:pt x="1633" y="62"/>
                    <a:pt x="1803" y="141"/>
                    <a:pt x="1955" y="262"/>
                  </a:cubicBezTo>
                  <a:cubicBezTo>
                    <a:pt x="2104" y="381"/>
                    <a:pt x="2217" y="528"/>
                    <a:pt x="2296" y="701"/>
                  </a:cubicBezTo>
                  <a:cubicBezTo>
                    <a:pt x="2348" y="816"/>
                    <a:pt x="2381" y="936"/>
                    <a:pt x="2393" y="1061"/>
                  </a:cubicBezTo>
                  <a:cubicBezTo>
                    <a:pt x="2412" y="1263"/>
                    <a:pt x="2385" y="1458"/>
                    <a:pt x="2304" y="1645"/>
                  </a:cubicBezTo>
                  <a:cubicBezTo>
                    <a:pt x="2259" y="1751"/>
                    <a:pt x="2199" y="1849"/>
                    <a:pt x="2124" y="1937"/>
                  </a:cubicBezTo>
                  <a:cubicBezTo>
                    <a:pt x="1994" y="2091"/>
                    <a:pt x="1836" y="2206"/>
                    <a:pt x="1649" y="2280"/>
                  </a:cubicBezTo>
                  <a:cubicBezTo>
                    <a:pt x="1532" y="2326"/>
                    <a:pt x="1410" y="2353"/>
                    <a:pt x="1284" y="2358"/>
                  </a:cubicBezTo>
                  <a:cubicBezTo>
                    <a:pt x="1275" y="2359"/>
                    <a:pt x="1266" y="2361"/>
                    <a:pt x="1257" y="2363"/>
                  </a:cubicBezTo>
                  <a:cubicBezTo>
                    <a:pt x="1234" y="2363"/>
                    <a:pt x="1212" y="2363"/>
                    <a:pt x="1189" y="2363"/>
                  </a:cubicBezTo>
                  <a:close/>
                  <a:moveTo>
                    <a:pt x="2266" y="754"/>
                  </a:moveTo>
                  <a:cubicBezTo>
                    <a:pt x="2129" y="397"/>
                    <a:pt x="1740" y="51"/>
                    <a:pt x="1218" y="52"/>
                  </a:cubicBezTo>
                  <a:cubicBezTo>
                    <a:pt x="699" y="52"/>
                    <a:pt x="246" y="408"/>
                    <a:pt x="121" y="919"/>
                  </a:cubicBezTo>
                  <a:cubicBezTo>
                    <a:pt x="0" y="1416"/>
                    <a:pt x="233" y="1979"/>
                    <a:pt x="768" y="2219"/>
                  </a:cubicBezTo>
                  <a:cubicBezTo>
                    <a:pt x="1188" y="2406"/>
                    <a:pt x="1766" y="2330"/>
                    <a:pt x="2125" y="1861"/>
                  </a:cubicBezTo>
                  <a:cubicBezTo>
                    <a:pt x="2244" y="1706"/>
                    <a:pt x="2315" y="1529"/>
                    <a:pt x="2341" y="1334"/>
                  </a:cubicBezTo>
                  <a:cubicBezTo>
                    <a:pt x="2367" y="1140"/>
                    <a:pt x="2345" y="952"/>
                    <a:pt x="2275" y="773"/>
                  </a:cubicBezTo>
                  <a:cubicBezTo>
                    <a:pt x="2261" y="788"/>
                    <a:pt x="2247" y="802"/>
                    <a:pt x="2233" y="816"/>
                  </a:cubicBezTo>
                  <a:cubicBezTo>
                    <a:pt x="2250" y="820"/>
                    <a:pt x="2260" y="827"/>
                    <a:pt x="2259" y="853"/>
                  </a:cubicBezTo>
                  <a:cubicBezTo>
                    <a:pt x="2258" y="874"/>
                    <a:pt x="2252" y="881"/>
                    <a:pt x="2236" y="887"/>
                  </a:cubicBezTo>
                  <a:cubicBezTo>
                    <a:pt x="2212" y="896"/>
                    <a:pt x="2187" y="904"/>
                    <a:pt x="2163" y="912"/>
                  </a:cubicBezTo>
                  <a:cubicBezTo>
                    <a:pt x="2155" y="945"/>
                    <a:pt x="2133" y="967"/>
                    <a:pt x="2098" y="942"/>
                  </a:cubicBezTo>
                  <a:cubicBezTo>
                    <a:pt x="2079" y="929"/>
                    <a:pt x="2054" y="925"/>
                    <a:pt x="2031" y="918"/>
                  </a:cubicBezTo>
                  <a:cubicBezTo>
                    <a:pt x="2027" y="917"/>
                    <a:pt x="2022" y="921"/>
                    <a:pt x="2017" y="922"/>
                  </a:cubicBezTo>
                  <a:cubicBezTo>
                    <a:pt x="2016" y="924"/>
                    <a:pt x="2014" y="927"/>
                    <a:pt x="2013" y="929"/>
                  </a:cubicBezTo>
                  <a:cubicBezTo>
                    <a:pt x="2019" y="932"/>
                    <a:pt x="2025" y="935"/>
                    <a:pt x="2030" y="939"/>
                  </a:cubicBezTo>
                  <a:cubicBezTo>
                    <a:pt x="2041" y="946"/>
                    <a:pt x="2044" y="955"/>
                    <a:pt x="2035" y="966"/>
                  </a:cubicBezTo>
                  <a:cubicBezTo>
                    <a:pt x="2026" y="975"/>
                    <a:pt x="2017" y="985"/>
                    <a:pt x="2003" y="974"/>
                  </a:cubicBezTo>
                  <a:cubicBezTo>
                    <a:pt x="1990" y="964"/>
                    <a:pt x="1980" y="968"/>
                    <a:pt x="1970" y="979"/>
                  </a:cubicBezTo>
                  <a:cubicBezTo>
                    <a:pt x="1966" y="984"/>
                    <a:pt x="1961" y="989"/>
                    <a:pt x="1957" y="994"/>
                  </a:cubicBezTo>
                  <a:cubicBezTo>
                    <a:pt x="1922" y="1036"/>
                    <a:pt x="1908" y="1040"/>
                    <a:pt x="1872" y="996"/>
                  </a:cubicBezTo>
                  <a:cubicBezTo>
                    <a:pt x="1859" y="980"/>
                    <a:pt x="1849" y="963"/>
                    <a:pt x="1837" y="947"/>
                  </a:cubicBezTo>
                  <a:cubicBezTo>
                    <a:pt x="1839" y="946"/>
                    <a:pt x="1841" y="944"/>
                    <a:pt x="1842" y="942"/>
                  </a:cubicBezTo>
                  <a:cubicBezTo>
                    <a:pt x="1857" y="948"/>
                    <a:pt x="1870" y="955"/>
                    <a:pt x="1885" y="960"/>
                  </a:cubicBezTo>
                  <a:cubicBezTo>
                    <a:pt x="1906" y="968"/>
                    <a:pt x="1912" y="946"/>
                    <a:pt x="1925" y="935"/>
                  </a:cubicBezTo>
                  <a:cubicBezTo>
                    <a:pt x="1911" y="928"/>
                    <a:pt x="1896" y="921"/>
                    <a:pt x="1881" y="918"/>
                  </a:cubicBezTo>
                  <a:cubicBezTo>
                    <a:pt x="1840" y="911"/>
                    <a:pt x="1832" y="893"/>
                    <a:pt x="1826" y="852"/>
                  </a:cubicBezTo>
                  <a:cubicBezTo>
                    <a:pt x="1825" y="844"/>
                    <a:pt x="1833" y="834"/>
                    <a:pt x="1837" y="826"/>
                  </a:cubicBezTo>
                  <a:cubicBezTo>
                    <a:pt x="1856" y="840"/>
                    <a:pt x="1870" y="853"/>
                    <a:pt x="1886" y="861"/>
                  </a:cubicBezTo>
                  <a:cubicBezTo>
                    <a:pt x="1914" y="874"/>
                    <a:pt x="1943" y="883"/>
                    <a:pt x="1971" y="894"/>
                  </a:cubicBezTo>
                  <a:cubicBezTo>
                    <a:pt x="1976" y="895"/>
                    <a:pt x="1983" y="896"/>
                    <a:pt x="1987" y="894"/>
                  </a:cubicBezTo>
                  <a:cubicBezTo>
                    <a:pt x="2003" y="885"/>
                    <a:pt x="2016" y="891"/>
                    <a:pt x="2030" y="897"/>
                  </a:cubicBezTo>
                  <a:cubicBezTo>
                    <a:pt x="2044" y="903"/>
                    <a:pt x="2059" y="906"/>
                    <a:pt x="2074" y="910"/>
                  </a:cubicBezTo>
                  <a:cubicBezTo>
                    <a:pt x="2075" y="907"/>
                    <a:pt x="2075" y="904"/>
                    <a:pt x="2076" y="901"/>
                  </a:cubicBezTo>
                  <a:cubicBezTo>
                    <a:pt x="2057" y="895"/>
                    <a:pt x="2037" y="883"/>
                    <a:pt x="2018" y="883"/>
                  </a:cubicBezTo>
                  <a:cubicBezTo>
                    <a:pt x="1970" y="884"/>
                    <a:pt x="1939" y="858"/>
                    <a:pt x="1911" y="825"/>
                  </a:cubicBezTo>
                  <a:cubicBezTo>
                    <a:pt x="1910" y="823"/>
                    <a:pt x="1910" y="820"/>
                    <a:pt x="1910" y="815"/>
                  </a:cubicBezTo>
                  <a:cubicBezTo>
                    <a:pt x="1964" y="828"/>
                    <a:pt x="2016" y="841"/>
                    <a:pt x="2070" y="855"/>
                  </a:cubicBezTo>
                  <a:cubicBezTo>
                    <a:pt x="2073" y="849"/>
                    <a:pt x="2078" y="844"/>
                    <a:pt x="2081" y="840"/>
                  </a:cubicBezTo>
                  <a:cubicBezTo>
                    <a:pt x="2064" y="833"/>
                    <a:pt x="2049" y="826"/>
                    <a:pt x="2032" y="818"/>
                  </a:cubicBezTo>
                  <a:cubicBezTo>
                    <a:pt x="2020" y="815"/>
                    <a:pt x="2007" y="811"/>
                    <a:pt x="1994" y="808"/>
                  </a:cubicBezTo>
                  <a:cubicBezTo>
                    <a:pt x="1998" y="794"/>
                    <a:pt x="2000" y="780"/>
                    <a:pt x="2006" y="767"/>
                  </a:cubicBezTo>
                  <a:cubicBezTo>
                    <a:pt x="2013" y="750"/>
                    <a:pt x="2022" y="733"/>
                    <a:pt x="2031" y="716"/>
                  </a:cubicBezTo>
                  <a:cubicBezTo>
                    <a:pt x="2034" y="709"/>
                    <a:pt x="2034" y="701"/>
                    <a:pt x="2039" y="696"/>
                  </a:cubicBezTo>
                  <a:cubicBezTo>
                    <a:pt x="2044" y="691"/>
                    <a:pt x="2053" y="688"/>
                    <a:pt x="2059" y="689"/>
                  </a:cubicBezTo>
                  <a:cubicBezTo>
                    <a:pt x="2063" y="689"/>
                    <a:pt x="2068" y="699"/>
                    <a:pt x="2069" y="705"/>
                  </a:cubicBezTo>
                  <a:cubicBezTo>
                    <a:pt x="2073" y="740"/>
                    <a:pt x="2072" y="774"/>
                    <a:pt x="2049" y="805"/>
                  </a:cubicBezTo>
                  <a:cubicBezTo>
                    <a:pt x="2064" y="807"/>
                    <a:pt x="2075" y="809"/>
                    <a:pt x="2077" y="791"/>
                  </a:cubicBezTo>
                  <a:cubicBezTo>
                    <a:pt x="2079" y="776"/>
                    <a:pt x="2089" y="775"/>
                    <a:pt x="2101" y="781"/>
                  </a:cubicBezTo>
                  <a:cubicBezTo>
                    <a:pt x="2104" y="783"/>
                    <a:pt x="2108" y="786"/>
                    <a:pt x="2112" y="789"/>
                  </a:cubicBezTo>
                  <a:cubicBezTo>
                    <a:pt x="2116" y="774"/>
                    <a:pt x="2118" y="760"/>
                    <a:pt x="2122" y="746"/>
                  </a:cubicBezTo>
                  <a:cubicBezTo>
                    <a:pt x="2125" y="737"/>
                    <a:pt x="2131" y="730"/>
                    <a:pt x="2143" y="738"/>
                  </a:cubicBezTo>
                  <a:cubicBezTo>
                    <a:pt x="2151" y="744"/>
                    <a:pt x="2159" y="748"/>
                    <a:pt x="2167" y="753"/>
                  </a:cubicBezTo>
                  <a:cubicBezTo>
                    <a:pt x="2185" y="764"/>
                    <a:pt x="2202" y="765"/>
                    <a:pt x="2222" y="759"/>
                  </a:cubicBezTo>
                  <a:cubicBezTo>
                    <a:pt x="2236" y="755"/>
                    <a:pt x="2250" y="756"/>
                    <a:pt x="2266" y="754"/>
                  </a:cubicBezTo>
                  <a:close/>
                  <a:moveTo>
                    <a:pt x="2140" y="834"/>
                  </a:moveTo>
                  <a:cubicBezTo>
                    <a:pt x="2148" y="840"/>
                    <a:pt x="2153" y="843"/>
                    <a:pt x="2158" y="848"/>
                  </a:cubicBezTo>
                  <a:cubicBezTo>
                    <a:pt x="2154" y="854"/>
                    <a:pt x="2151" y="859"/>
                    <a:pt x="2148" y="863"/>
                  </a:cubicBezTo>
                  <a:cubicBezTo>
                    <a:pt x="2149" y="865"/>
                    <a:pt x="2150" y="867"/>
                    <a:pt x="2151" y="869"/>
                  </a:cubicBezTo>
                  <a:cubicBezTo>
                    <a:pt x="2161" y="864"/>
                    <a:pt x="2176" y="861"/>
                    <a:pt x="2179" y="854"/>
                  </a:cubicBezTo>
                  <a:cubicBezTo>
                    <a:pt x="2182" y="846"/>
                    <a:pt x="2173" y="834"/>
                    <a:pt x="2169" y="822"/>
                  </a:cubicBezTo>
                  <a:cubicBezTo>
                    <a:pt x="2158" y="827"/>
                    <a:pt x="2150" y="830"/>
                    <a:pt x="2140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8"/>
            <p:cNvSpPr/>
            <p:nvPr/>
          </p:nvSpPr>
          <p:spPr bwMode="auto">
            <a:xfrm>
              <a:off x="10745561" y="1906587"/>
              <a:ext cx="3482975" cy="2900363"/>
            </a:xfrm>
            <a:custGeom>
              <a:avLst/>
              <a:gdLst>
                <a:gd name="T0" fmla="*/ 1103 w 1103"/>
                <a:gd name="T1" fmla="*/ 30 h 918"/>
                <a:gd name="T2" fmla="*/ 980 w 1103"/>
                <a:gd name="T3" fmla="*/ 112 h 918"/>
                <a:gd name="T4" fmla="*/ 922 w 1103"/>
                <a:gd name="T5" fmla="*/ 108 h 918"/>
                <a:gd name="T6" fmla="*/ 905 w 1103"/>
                <a:gd name="T7" fmla="*/ 117 h 918"/>
                <a:gd name="T8" fmla="*/ 888 w 1103"/>
                <a:gd name="T9" fmla="*/ 160 h 918"/>
                <a:gd name="T10" fmla="*/ 1030 w 1103"/>
                <a:gd name="T11" fmla="*/ 160 h 918"/>
                <a:gd name="T12" fmla="*/ 930 w 1103"/>
                <a:gd name="T13" fmla="*/ 244 h 918"/>
                <a:gd name="T14" fmla="*/ 849 w 1103"/>
                <a:gd name="T15" fmla="*/ 244 h 918"/>
                <a:gd name="T16" fmla="*/ 827 w 1103"/>
                <a:gd name="T17" fmla="*/ 297 h 918"/>
                <a:gd name="T18" fmla="*/ 943 w 1103"/>
                <a:gd name="T19" fmla="*/ 297 h 918"/>
                <a:gd name="T20" fmla="*/ 852 w 1103"/>
                <a:gd name="T21" fmla="*/ 372 h 918"/>
                <a:gd name="T22" fmla="*/ 830 w 1103"/>
                <a:gd name="T23" fmla="*/ 373 h 918"/>
                <a:gd name="T24" fmla="*/ 775 w 1103"/>
                <a:gd name="T25" fmla="*/ 424 h 918"/>
                <a:gd name="T26" fmla="*/ 862 w 1103"/>
                <a:gd name="T27" fmla="*/ 424 h 918"/>
                <a:gd name="T28" fmla="*/ 775 w 1103"/>
                <a:gd name="T29" fmla="*/ 501 h 918"/>
                <a:gd name="T30" fmla="*/ 720 w 1103"/>
                <a:gd name="T31" fmla="*/ 553 h 918"/>
                <a:gd name="T32" fmla="*/ 750 w 1103"/>
                <a:gd name="T33" fmla="*/ 553 h 918"/>
                <a:gd name="T34" fmla="*/ 780 w 1103"/>
                <a:gd name="T35" fmla="*/ 553 h 918"/>
                <a:gd name="T36" fmla="*/ 715 w 1103"/>
                <a:gd name="T37" fmla="*/ 620 h 918"/>
                <a:gd name="T38" fmla="*/ 695 w 1103"/>
                <a:gd name="T39" fmla="*/ 623 h 918"/>
                <a:gd name="T40" fmla="*/ 666 w 1103"/>
                <a:gd name="T41" fmla="*/ 701 h 918"/>
                <a:gd name="T42" fmla="*/ 682 w 1103"/>
                <a:gd name="T43" fmla="*/ 719 h 918"/>
                <a:gd name="T44" fmla="*/ 560 w 1103"/>
                <a:gd name="T45" fmla="*/ 918 h 918"/>
                <a:gd name="T46" fmla="*/ 430 w 1103"/>
                <a:gd name="T47" fmla="*/ 719 h 918"/>
                <a:gd name="T48" fmla="*/ 453 w 1103"/>
                <a:gd name="T49" fmla="*/ 676 h 918"/>
                <a:gd name="T50" fmla="*/ 416 w 1103"/>
                <a:gd name="T51" fmla="*/ 621 h 918"/>
                <a:gd name="T52" fmla="*/ 331 w 1103"/>
                <a:gd name="T53" fmla="*/ 553 h 918"/>
                <a:gd name="T54" fmla="*/ 393 w 1103"/>
                <a:gd name="T55" fmla="*/ 553 h 918"/>
                <a:gd name="T56" fmla="*/ 376 w 1103"/>
                <a:gd name="T57" fmla="*/ 508 h 918"/>
                <a:gd name="T58" fmla="*/ 360 w 1103"/>
                <a:gd name="T59" fmla="*/ 501 h 918"/>
                <a:gd name="T60" fmla="*/ 254 w 1103"/>
                <a:gd name="T61" fmla="*/ 430 h 918"/>
                <a:gd name="T62" fmla="*/ 342 w 1103"/>
                <a:gd name="T63" fmla="*/ 425 h 918"/>
                <a:gd name="T64" fmla="*/ 326 w 1103"/>
                <a:gd name="T65" fmla="*/ 386 h 918"/>
                <a:gd name="T66" fmla="*/ 309 w 1103"/>
                <a:gd name="T67" fmla="*/ 380 h 918"/>
                <a:gd name="T68" fmla="*/ 255 w 1103"/>
                <a:gd name="T69" fmla="*/ 376 h 918"/>
                <a:gd name="T70" fmla="*/ 174 w 1103"/>
                <a:gd name="T71" fmla="*/ 303 h 918"/>
                <a:gd name="T72" fmla="*/ 291 w 1103"/>
                <a:gd name="T73" fmla="*/ 303 h 918"/>
                <a:gd name="T74" fmla="*/ 266 w 1103"/>
                <a:gd name="T75" fmla="*/ 249 h 918"/>
                <a:gd name="T76" fmla="*/ 250 w 1103"/>
                <a:gd name="T77" fmla="*/ 245 h 918"/>
                <a:gd name="T78" fmla="*/ 190 w 1103"/>
                <a:gd name="T79" fmla="*/ 244 h 918"/>
                <a:gd name="T80" fmla="*/ 82 w 1103"/>
                <a:gd name="T81" fmla="*/ 165 h 918"/>
                <a:gd name="T82" fmla="*/ 225 w 1103"/>
                <a:gd name="T83" fmla="*/ 165 h 918"/>
                <a:gd name="T84" fmla="*/ 207 w 1103"/>
                <a:gd name="T85" fmla="*/ 120 h 918"/>
                <a:gd name="T86" fmla="*/ 185 w 1103"/>
                <a:gd name="T87" fmla="*/ 112 h 918"/>
                <a:gd name="T88" fmla="*/ 88 w 1103"/>
                <a:gd name="T89" fmla="*/ 106 h 918"/>
                <a:gd name="T90" fmla="*/ 0 w 1103"/>
                <a:gd name="T91" fmla="*/ 38 h 918"/>
                <a:gd name="T92" fmla="*/ 109 w 1103"/>
                <a:gd name="T93" fmla="*/ 34 h 918"/>
                <a:gd name="T94" fmla="*/ 291 w 1103"/>
                <a:gd name="T95" fmla="*/ 29 h 918"/>
                <a:gd name="T96" fmla="*/ 419 w 1103"/>
                <a:gd name="T97" fmla="*/ 112 h 918"/>
                <a:gd name="T98" fmla="*/ 450 w 1103"/>
                <a:gd name="T99" fmla="*/ 168 h 918"/>
                <a:gd name="T100" fmla="*/ 480 w 1103"/>
                <a:gd name="T101" fmla="*/ 64 h 918"/>
                <a:gd name="T102" fmla="*/ 553 w 1103"/>
                <a:gd name="T103" fmla="*/ 4 h 918"/>
                <a:gd name="T104" fmla="*/ 701 w 1103"/>
                <a:gd name="T105" fmla="*/ 46 h 918"/>
                <a:gd name="T106" fmla="*/ 612 w 1103"/>
                <a:gd name="T107" fmla="*/ 79 h 918"/>
                <a:gd name="T108" fmla="*/ 655 w 1103"/>
                <a:gd name="T109" fmla="*/ 182 h 918"/>
                <a:gd name="T110" fmla="*/ 691 w 1103"/>
                <a:gd name="T111" fmla="*/ 113 h 918"/>
                <a:gd name="T112" fmla="*/ 784 w 1103"/>
                <a:gd name="T113" fmla="*/ 32 h 918"/>
                <a:gd name="T114" fmla="*/ 802 w 1103"/>
                <a:gd name="T115" fmla="*/ 29 h 918"/>
                <a:gd name="T116" fmla="*/ 1092 w 1103"/>
                <a:gd name="T117" fmla="*/ 29 h 918"/>
                <a:gd name="T118" fmla="*/ 1103 w 1103"/>
                <a:gd name="T119" fmla="*/ 3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3" h="918">
                  <a:moveTo>
                    <a:pt x="1103" y="30"/>
                  </a:moveTo>
                  <a:cubicBezTo>
                    <a:pt x="1085" y="84"/>
                    <a:pt x="1044" y="111"/>
                    <a:pt x="980" y="112"/>
                  </a:cubicBezTo>
                  <a:cubicBezTo>
                    <a:pt x="961" y="112"/>
                    <a:pt x="941" y="108"/>
                    <a:pt x="922" y="108"/>
                  </a:cubicBezTo>
                  <a:cubicBezTo>
                    <a:pt x="916" y="108"/>
                    <a:pt x="907" y="112"/>
                    <a:pt x="905" y="117"/>
                  </a:cubicBezTo>
                  <a:cubicBezTo>
                    <a:pt x="898" y="130"/>
                    <a:pt x="894" y="144"/>
                    <a:pt x="888" y="160"/>
                  </a:cubicBezTo>
                  <a:cubicBezTo>
                    <a:pt x="936" y="160"/>
                    <a:pt x="983" y="160"/>
                    <a:pt x="1030" y="160"/>
                  </a:cubicBezTo>
                  <a:cubicBezTo>
                    <a:pt x="1024" y="205"/>
                    <a:pt x="980" y="242"/>
                    <a:pt x="930" y="244"/>
                  </a:cubicBezTo>
                  <a:cubicBezTo>
                    <a:pt x="904" y="245"/>
                    <a:pt x="878" y="244"/>
                    <a:pt x="849" y="244"/>
                  </a:cubicBezTo>
                  <a:cubicBezTo>
                    <a:pt x="843" y="258"/>
                    <a:pt x="836" y="275"/>
                    <a:pt x="827" y="297"/>
                  </a:cubicBezTo>
                  <a:cubicBezTo>
                    <a:pt x="868" y="297"/>
                    <a:pt x="905" y="297"/>
                    <a:pt x="943" y="297"/>
                  </a:cubicBezTo>
                  <a:cubicBezTo>
                    <a:pt x="929" y="339"/>
                    <a:pt x="891" y="369"/>
                    <a:pt x="852" y="372"/>
                  </a:cubicBezTo>
                  <a:cubicBezTo>
                    <a:pt x="844" y="373"/>
                    <a:pt x="837" y="373"/>
                    <a:pt x="830" y="373"/>
                  </a:cubicBezTo>
                  <a:cubicBezTo>
                    <a:pt x="787" y="375"/>
                    <a:pt x="783" y="378"/>
                    <a:pt x="775" y="424"/>
                  </a:cubicBezTo>
                  <a:cubicBezTo>
                    <a:pt x="804" y="424"/>
                    <a:pt x="833" y="424"/>
                    <a:pt x="862" y="424"/>
                  </a:cubicBezTo>
                  <a:cubicBezTo>
                    <a:pt x="852" y="474"/>
                    <a:pt x="823" y="499"/>
                    <a:pt x="775" y="501"/>
                  </a:cubicBezTo>
                  <a:cubicBezTo>
                    <a:pt x="731" y="502"/>
                    <a:pt x="729" y="504"/>
                    <a:pt x="720" y="553"/>
                  </a:cubicBezTo>
                  <a:cubicBezTo>
                    <a:pt x="731" y="553"/>
                    <a:pt x="740" y="553"/>
                    <a:pt x="750" y="553"/>
                  </a:cubicBezTo>
                  <a:cubicBezTo>
                    <a:pt x="760" y="553"/>
                    <a:pt x="770" y="553"/>
                    <a:pt x="780" y="553"/>
                  </a:cubicBezTo>
                  <a:cubicBezTo>
                    <a:pt x="775" y="588"/>
                    <a:pt x="747" y="616"/>
                    <a:pt x="715" y="620"/>
                  </a:cubicBezTo>
                  <a:cubicBezTo>
                    <a:pt x="708" y="621"/>
                    <a:pt x="702" y="623"/>
                    <a:pt x="695" y="623"/>
                  </a:cubicBezTo>
                  <a:cubicBezTo>
                    <a:pt x="653" y="620"/>
                    <a:pt x="642" y="674"/>
                    <a:pt x="666" y="701"/>
                  </a:cubicBezTo>
                  <a:cubicBezTo>
                    <a:pt x="671" y="707"/>
                    <a:pt x="677" y="713"/>
                    <a:pt x="682" y="719"/>
                  </a:cubicBezTo>
                  <a:cubicBezTo>
                    <a:pt x="642" y="784"/>
                    <a:pt x="602" y="850"/>
                    <a:pt x="560" y="918"/>
                  </a:cubicBezTo>
                  <a:cubicBezTo>
                    <a:pt x="515" y="849"/>
                    <a:pt x="471" y="783"/>
                    <a:pt x="430" y="719"/>
                  </a:cubicBezTo>
                  <a:cubicBezTo>
                    <a:pt x="438" y="704"/>
                    <a:pt x="449" y="690"/>
                    <a:pt x="453" y="676"/>
                  </a:cubicBezTo>
                  <a:cubicBezTo>
                    <a:pt x="462" y="644"/>
                    <a:pt x="449" y="624"/>
                    <a:pt x="416" y="621"/>
                  </a:cubicBezTo>
                  <a:cubicBezTo>
                    <a:pt x="374" y="616"/>
                    <a:pt x="347" y="594"/>
                    <a:pt x="331" y="553"/>
                  </a:cubicBezTo>
                  <a:cubicBezTo>
                    <a:pt x="352" y="553"/>
                    <a:pt x="371" y="553"/>
                    <a:pt x="393" y="553"/>
                  </a:cubicBezTo>
                  <a:cubicBezTo>
                    <a:pt x="387" y="536"/>
                    <a:pt x="382" y="521"/>
                    <a:pt x="376" y="508"/>
                  </a:cubicBezTo>
                  <a:cubicBezTo>
                    <a:pt x="374" y="504"/>
                    <a:pt x="365" y="500"/>
                    <a:pt x="360" y="501"/>
                  </a:cubicBezTo>
                  <a:cubicBezTo>
                    <a:pt x="306" y="506"/>
                    <a:pt x="276" y="476"/>
                    <a:pt x="254" y="430"/>
                  </a:cubicBezTo>
                  <a:cubicBezTo>
                    <a:pt x="283" y="428"/>
                    <a:pt x="311" y="426"/>
                    <a:pt x="342" y="425"/>
                  </a:cubicBezTo>
                  <a:cubicBezTo>
                    <a:pt x="336" y="410"/>
                    <a:pt x="332" y="397"/>
                    <a:pt x="326" y="386"/>
                  </a:cubicBezTo>
                  <a:cubicBezTo>
                    <a:pt x="324" y="382"/>
                    <a:pt x="315" y="381"/>
                    <a:pt x="309" y="380"/>
                  </a:cubicBezTo>
                  <a:cubicBezTo>
                    <a:pt x="291" y="378"/>
                    <a:pt x="273" y="378"/>
                    <a:pt x="255" y="376"/>
                  </a:cubicBezTo>
                  <a:cubicBezTo>
                    <a:pt x="214" y="371"/>
                    <a:pt x="193" y="342"/>
                    <a:pt x="174" y="303"/>
                  </a:cubicBezTo>
                  <a:cubicBezTo>
                    <a:pt x="213" y="303"/>
                    <a:pt x="249" y="303"/>
                    <a:pt x="291" y="303"/>
                  </a:cubicBezTo>
                  <a:cubicBezTo>
                    <a:pt x="281" y="281"/>
                    <a:pt x="274" y="265"/>
                    <a:pt x="266" y="249"/>
                  </a:cubicBezTo>
                  <a:cubicBezTo>
                    <a:pt x="264" y="246"/>
                    <a:pt x="255" y="245"/>
                    <a:pt x="250" y="245"/>
                  </a:cubicBezTo>
                  <a:cubicBezTo>
                    <a:pt x="230" y="244"/>
                    <a:pt x="210" y="245"/>
                    <a:pt x="190" y="244"/>
                  </a:cubicBezTo>
                  <a:cubicBezTo>
                    <a:pt x="137" y="243"/>
                    <a:pt x="103" y="218"/>
                    <a:pt x="82" y="165"/>
                  </a:cubicBezTo>
                  <a:cubicBezTo>
                    <a:pt x="129" y="165"/>
                    <a:pt x="175" y="165"/>
                    <a:pt x="225" y="165"/>
                  </a:cubicBezTo>
                  <a:cubicBezTo>
                    <a:pt x="218" y="148"/>
                    <a:pt x="215" y="133"/>
                    <a:pt x="207" y="120"/>
                  </a:cubicBezTo>
                  <a:cubicBezTo>
                    <a:pt x="204" y="115"/>
                    <a:pt x="193" y="113"/>
                    <a:pt x="185" y="112"/>
                  </a:cubicBezTo>
                  <a:cubicBezTo>
                    <a:pt x="153" y="110"/>
                    <a:pt x="120" y="109"/>
                    <a:pt x="88" y="106"/>
                  </a:cubicBezTo>
                  <a:cubicBezTo>
                    <a:pt x="46" y="102"/>
                    <a:pt x="21" y="74"/>
                    <a:pt x="0" y="38"/>
                  </a:cubicBezTo>
                  <a:cubicBezTo>
                    <a:pt x="38" y="37"/>
                    <a:pt x="74" y="35"/>
                    <a:pt x="109" y="34"/>
                  </a:cubicBezTo>
                  <a:cubicBezTo>
                    <a:pt x="170" y="32"/>
                    <a:pt x="230" y="30"/>
                    <a:pt x="291" y="29"/>
                  </a:cubicBezTo>
                  <a:cubicBezTo>
                    <a:pt x="352" y="28"/>
                    <a:pt x="395" y="56"/>
                    <a:pt x="419" y="112"/>
                  </a:cubicBezTo>
                  <a:cubicBezTo>
                    <a:pt x="428" y="131"/>
                    <a:pt x="437" y="150"/>
                    <a:pt x="450" y="168"/>
                  </a:cubicBezTo>
                  <a:cubicBezTo>
                    <a:pt x="460" y="133"/>
                    <a:pt x="471" y="99"/>
                    <a:pt x="480" y="64"/>
                  </a:cubicBezTo>
                  <a:cubicBezTo>
                    <a:pt x="493" y="20"/>
                    <a:pt x="508" y="7"/>
                    <a:pt x="553" y="4"/>
                  </a:cubicBezTo>
                  <a:cubicBezTo>
                    <a:pt x="606" y="0"/>
                    <a:pt x="655" y="12"/>
                    <a:pt x="701" y="46"/>
                  </a:cubicBezTo>
                  <a:cubicBezTo>
                    <a:pt x="671" y="58"/>
                    <a:pt x="642" y="68"/>
                    <a:pt x="612" y="79"/>
                  </a:cubicBezTo>
                  <a:cubicBezTo>
                    <a:pt x="626" y="113"/>
                    <a:pt x="640" y="146"/>
                    <a:pt x="655" y="182"/>
                  </a:cubicBezTo>
                  <a:cubicBezTo>
                    <a:pt x="668" y="157"/>
                    <a:pt x="679" y="135"/>
                    <a:pt x="691" y="113"/>
                  </a:cubicBezTo>
                  <a:cubicBezTo>
                    <a:pt x="713" y="75"/>
                    <a:pt x="740" y="43"/>
                    <a:pt x="784" y="32"/>
                  </a:cubicBezTo>
                  <a:cubicBezTo>
                    <a:pt x="790" y="31"/>
                    <a:pt x="796" y="29"/>
                    <a:pt x="802" y="29"/>
                  </a:cubicBezTo>
                  <a:cubicBezTo>
                    <a:pt x="899" y="29"/>
                    <a:pt x="995" y="29"/>
                    <a:pt x="1092" y="29"/>
                  </a:cubicBezTo>
                  <a:cubicBezTo>
                    <a:pt x="1095" y="29"/>
                    <a:pt x="1098" y="30"/>
                    <a:pt x="110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9"/>
            <p:cNvSpPr/>
            <p:nvPr/>
          </p:nvSpPr>
          <p:spPr bwMode="auto">
            <a:xfrm>
              <a:off x="10196286" y="627062"/>
              <a:ext cx="4621213" cy="3867150"/>
            </a:xfrm>
            <a:custGeom>
              <a:avLst/>
              <a:gdLst>
                <a:gd name="T0" fmla="*/ 1144 w 1463"/>
                <a:gd name="T1" fmla="*/ 1224 h 1224"/>
                <a:gd name="T2" fmla="*/ 1130 w 1463"/>
                <a:gd name="T3" fmla="*/ 1207 h 1224"/>
                <a:gd name="T4" fmla="*/ 1352 w 1463"/>
                <a:gd name="T5" fmla="*/ 646 h 1224"/>
                <a:gd name="T6" fmla="*/ 1129 w 1463"/>
                <a:gd name="T7" fmla="*/ 238 h 1224"/>
                <a:gd name="T8" fmla="*/ 275 w 1463"/>
                <a:gd name="T9" fmla="*/ 290 h 1224"/>
                <a:gd name="T10" fmla="*/ 104 w 1463"/>
                <a:gd name="T11" fmla="*/ 760 h 1224"/>
                <a:gd name="T12" fmla="*/ 331 w 1463"/>
                <a:gd name="T13" fmla="*/ 1206 h 1224"/>
                <a:gd name="T14" fmla="*/ 316 w 1463"/>
                <a:gd name="T15" fmla="*/ 1223 h 1224"/>
                <a:gd name="T16" fmla="*/ 233 w 1463"/>
                <a:gd name="T17" fmla="*/ 301 h 1224"/>
                <a:gd name="T18" fmla="*/ 1177 w 1463"/>
                <a:gd name="T19" fmla="*/ 248 h 1224"/>
                <a:gd name="T20" fmla="*/ 1144 w 1463"/>
                <a:gd name="T21" fmla="*/ 122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3" h="1224">
                  <a:moveTo>
                    <a:pt x="1144" y="1224"/>
                  </a:moveTo>
                  <a:cubicBezTo>
                    <a:pt x="1139" y="1218"/>
                    <a:pt x="1135" y="1213"/>
                    <a:pt x="1130" y="1207"/>
                  </a:cubicBezTo>
                  <a:cubicBezTo>
                    <a:pt x="1297" y="1057"/>
                    <a:pt x="1378" y="871"/>
                    <a:pt x="1352" y="646"/>
                  </a:cubicBezTo>
                  <a:cubicBezTo>
                    <a:pt x="1334" y="481"/>
                    <a:pt x="1258" y="343"/>
                    <a:pt x="1129" y="238"/>
                  </a:cubicBezTo>
                  <a:cubicBezTo>
                    <a:pt x="864" y="20"/>
                    <a:pt x="494" y="58"/>
                    <a:pt x="275" y="290"/>
                  </a:cubicBezTo>
                  <a:cubicBezTo>
                    <a:pt x="152" y="422"/>
                    <a:pt x="93" y="579"/>
                    <a:pt x="104" y="760"/>
                  </a:cubicBezTo>
                  <a:cubicBezTo>
                    <a:pt x="115" y="940"/>
                    <a:pt x="194" y="1088"/>
                    <a:pt x="331" y="1206"/>
                  </a:cubicBezTo>
                  <a:cubicBezTo>
                    <a:pt x="326" y="1212"/>
                    <a:pt x="321" y="1218"/>
                    <a:pt x="316" y="1223"/>
                  </a:cubicBezTo>
                  <a:cubicBezTo>
                    <a:pt x="32" y="988"/>
                    <a:pt x="0" y="575"/>
                    <a:pt x="233" y="301"/>
                  </a:cubicBezTo>
                  <a:cubicBezTo>
                    <a:pt x="491" y="0"/>
                    <a:pt x="922" y="5"/>
                    <a:pt x="1177" y="248"/>
                  </a:cubicBezTo>
                  <a:cubicBezTo>
                    <a:pt x="1463" y="521"/>
                    <a:pt x="1447" y="970"/>
                    <a:pt x="1144" y="1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80"/>
            <p:cNvSpPr/>
            <p:nvPr/>
          </p:nvSpPr>
          <p:spPr bwMode="auto">
            <a:xfrm>
              <a:off x="9645424" y="914400"/>
              <a:ext cx="998538" cy="1724025"/>
            </a:xfrm>
            <a:custGeom>
              <a:avLst/>
              <a:gdLst>
                <a:gd name="T0" fmla="*/ 99 w 316"/>
                <a:gd name="T1" fmla="*/ 206 h 546"/>
                <a:gd name="T2" fmla="*/ 99 w 316"/>
                <a:gd name="T3" fmla="*/ 151 h 546"/>
                <a:gd name="T4" fmla="*/ 90 w 316"/>
                <a:gd name="T5" fmla="*/ 134 h 546"/>
                <a:gd name="T6" fmla="*/ 64 w 316"/>
                <a:gd name="T7" fmla="*/ 104 h 546"/>
                <a:gd name="T8" fmla="*/ 69 w 316"/>
                <a:gd name="T9" fmla="*/ 62 h 546"/>
                <a:gd name="T10" fmla="*/ 81 w 316"/>
                <a:gd name="T11" fmla="*/ 54 h 546"/>
                <a:gd name="T12" fmla="*/ 102 w 316"/>
                <a:gd name="T13" fmla="*/ 20 h 546"/>
                <a:gd name="T14" fmla="*/ 112 w 316"/>
                <a:gd name="T15" fmla="*/ 0 h 546"/>
                <a:gd name="T16" fmla="*/ 132 w 316"/>
                <a:gd name="T17" fmla="*/ 17 h 546"/>
                <a:gd name="T18" fmla="*/ 133 w 316"/>
                <a:gd name="T19" fmla="*/ 48 h 546"/>
                <a:gd name="T20" fmla="*/ 149 w 316"/>
                <a:gd name="T21" fmla="*/ 100 h 546"/>
                <a:gd name="T22" fmla="*/ 144 w 316"/>
                <a:gd name="T23" fmla="*/ 76 h 546"/>
                <a:gd name="T24" fmla="*/ 149 w 316"/>
                <a:gd name="T25" fmla="*/ 44 h 546"/>
                <a:gd name="T26" fmla="*/ 193 w 316"/>
                <a:gd name="T27" fmla="*/ 23 h 546"/>
                <a:gd name="T28" fmla="*/ 207 w 316"/>
                <a:gd name="T29" fmla="*/ 46 h 546"/>
                <a:gd name="T30" fmla="*/ 221 w 316"/>
                <a:gd name="T31" fmla="*/ 70 h 546"/>
                <a:gd name="T32" fmla="*/ 281 w 316"/>
                <a:gd name="T33" fmla="*/ 109 h 546"/>
                <a:gd name="T34" fmla="*/ 315 w 316"/>
                <a:gd name="T35" fmla="*/ 176 h 546"/>
                <a:gd name="T36" fmla="*/ 308 w 316"/>
                <a:gd name="T37" fmla="*/ 190 h 546"/>
                <a:gd name="T38" fmla="*/ 293 w 316"/>
                <a:gd name="T39" fmla="*/ 186 h 546"/>
                <a:gd name="T40" fmla="*/ 193 w 316"/>
                <a:gd name="T41" fmla="*/ 122 h 546"/>
                <a:gd name="T42" fmla="*/ 224 w 316"/>
                <a:gd name="T43" fmla="*/ 182 h 546"/>
                <a:gd name="T44" fmla="*/ 201 w 316"/>
                <a:gd name="T45" fmla="*/ 221 h 546"/>
                <a:gd name="T46" fmla="*/ 188 w 316"/>
                <a:gd name="T47" fmla="*/ 215 h 546"/>
                <a:gd name="T48" fmla="*/ 122 w 316"/>
                <a:gd name="T49" fmla="*/ 165 h 546"/>
                <a:gd name="T50" fmla="*/ 132 w 316"/>
                <a:gd name="T51" fmla="*/ 211 h 546"/>
                <a:gd name="T52" fmla="*/ 178 w 316"/>
                <a:gd name="T53" fmla="*/ 295 h 546"/>
                <a:gd name="T54" fmla="*/ 199 w 316"/>
                <a:gd name="T55" fmla="*/ 345 h 546"/>
                <a:gd name="T56" fmla="*/ 192 w 316"/>
                <a:gd name="T57" fmla="*/ 363 h 546"/>
                <a:gd name="T58" fmla="*/ 179 w 316"/>
                <a:gd name="T59" fmla="*/ 352 h 546"/>
                <a:gd name="T60" fmla="*/ 150 w 316"/>
                <a:gd name="T61" fmla="*/ 317 h 546"/>
                <a:gd name="T62" fmla="*/ 145 w 316"/>
                <a:gd name="T63" fmla="*/ 319 h 546"/>
                <a:gd name="T64" fmla="*/ 140 w 316"/>
                <a:gd name="T65" fmla="*/ 362 h 546"/>
                <a:gd name="T66" fmla="*/ 108 w 316"/>
                <a:gd name="T67" fmla="*/ 393 h 546"/>
                <a:gd name="T68" fmla="*/ 192 w 316"/>
                <a:gd name="T69" fmla="*/ 502 h 546"/>
                <a:gd name="T70" fmla="*/ 201 w 316"/>
                <a:gd name="T71" fmla="*/ 525 h 546"/>
                <a:gd name="T72" fmla="*/ 178 w 316"/>
                <a:gd name="T73" fmla="*/ 539 h 546"/>
                <a:gd name="T74" fmla="*/ 117 w 316"/>
                <a:gd name="T75" fmla="*/ 491 h 546"/>
                <a:gd name="T76" fmla="*/ 72 w 316"/>
                <a:gd name="T77" fmla="*/ 376 h 546"/>
                <a:gd name="T78" fmla="*/ 64 w 316"/>
                <a:gd name="T79" fmla="*/ 350 h 546"/>
                <a:gd name="T80" fmla="*/ 91 w 316"/>
                <a:gd name="T81" fmla="*/ 365 h 546"/>
                <a:gd name="T82" fmla="*/ 74 w 316"/>
                <a:gd name="T83" fmla="*/ 261 h 546"/>
                <a:gd name="T84" fmla="*/ 59 w 316"/>
                <a:gd name="T85" fmla="*/ 289 h 546"/>
                <a:gd name="T86" fmla="*/ 46 w 316"/>
                <a:gd name="T87" fmla="*/ 295 h 546"/>
                <a:gd name="T88" fmla="*/ 41 w 316"/>
                <a:gd name="T89" fmla="*/ 282 h 546"/>
                <a:gd name="T90" fmla="*/ 9 w 316"/>
                <a:gd name="T91" fmla="*/ 207 h 546"/>
                <a:gd name="T92" fmla="*/ 1 w 316"/>
                <a:gd name="T93" fmla="*/ 189 h 546"/>
                <a:gd name="T94" fmla="*/ 15 w 316"/>
                <a:gd name="T95" fmla="*/ 176 h 546"/>
                <a:gd name="T96" fmla="*/ 41 w 316"/>
                <a:gd name="T97" fmla="*/ 172 h 546"/>
                <a:gd name="T98" fmla="*/ 70 w 316"/>
                <a:gd name="T99" fmla="*/ 170 h 546"/>
                <a:gd name="T100" fmla="*/ 99 w 316"/>
                <a:gd name="T101" fmla="*/ 206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6" h="546">
                  <a:moveTo>
                    <a:pt x="99" y="206"/>
                  </a:moveTo>
                  <a:cubicBezTo>
                    <a:pt x="99" y="187"/>
                    <a:pt x="100" y="169"/>
                    <a:pt x="99" y="151"/>
                  </a:cubicBezTo>
                  <a:cubicBezTo>
                    <a:pt x="98" y="145"/>
                    <a:pt x="94" y="139"/>
                    <a:pt x="90" y="134"/>
                  </a:cubicBezTo>
                  <a:cubicBezTo>
                    <a:pt x="82" y="124"/>
                    <a:pt x="72" y="115"/>
                    <a:pt x="64" y="104"/>
                  </a:cubicBezTo>
                  <a:cubicBezTo>
                    <a:pt x="48" y="86"/>
                    <a:pt x="50" y="76"/>
                    <a:pt x="69" y="62"/>
                  </a:cubicBezTo>
                  <a:cubicBezTo>
                    <a:pt x="73" y="59"/>
                    <a:pt x="77" y="56"/>
                    <a:pt x="81" y="54"/>
                  </a:cubicBezTo>
                  <a:cubicBezTo>
                    <a:pt x="98" y="49"/>
                    <a:pt x="102" y="37"/>
                    <a:pt x="102" y="20"/>
                  </a:cubicBezTo>
                  <a:cubicBezTo>
                    <a:pt x="102" y="14"/>
                    <a:pt x="108" y="7"/>
                    <a:pt x="112" y="0"/>
                  </a:cubicBezTo>
                  <a:cubicBezTo>
                    <a:pt x="119" y="5"/>
                    <a:pt x="129" y="10"/>
                    <a:pt x="132" y="17"/>
                  </a:cubicBezTo>
                  <a:cubicBezTo>
                    <a:pt x="136" y="26"/>
                    <a:pt x="133" y="38"/>
                    <a:pt x="133" y="48"/>
                  </a:cubicBezTo>
                  <a:cubicBezTo>
                    <a:pt x="132" y="65"/>
                    <a:pt x="125" y="84"/>
                    <a:pt x="149" y="100"/>
                  </a:cubicBezTo>
                  <a:cubicBezTo>
                    <a:pt x="147" y="89"/>
                    <a:pt x="147" y="82"/>
                    <a:pt x="144" y="76"/>
                  </a:cubicBezTo>
                  <a:cubicBezTo>
                    <a:pt x="136" y="64"/>
                    <a:pt x="140" y="53"/>
                    <a:pt x="149" y="44"/>
                  </a:cubicBezTo>
                  <a:cubicBezTo>
                    <a:pt x="162" y="33"/>
                    <a:pt x="174" y="17"/>
                    <a:pt x="193" y="23"/>
                  </a:cubicBezTo>
                  <a:cubicBezTo>
                    <a:pt x="200" y="25"/>
                    <a:pt x="203" y="38"/>
                    <a:pt x="207" y="46"/>
                  </a:cubicBezTo>
                  <a:cubicBezTo>
                    <a:pt x="212" y="54"/>
                    <a:pt x="214" y="65"/>
                    <a:pt x="221" y="70"/>
                  </a:cubicBezTo>
                  <a:cubicBezTo>
                    <a:pt x="240" y="84"/>
                    <a:pt x="261" y="96"/>
                    <a:pt x="281" y="109"/>
                  </a:cubicBezTo>
                  <a:cubicBezTo>
                    <a:pt x="306" y="124"/>
                    <a:pt x="311" y="150"/>
                    <a:pt x="315" y="176"/>
                  </a:cubicBezTo>
                  <a:cubicBezTo>
                    <a:pt x="316" y="180"/>
                    <a:pt x="312" y="188"/>
                    <a:pt x="308" y="190"/>
                  </a:cubicBezTo>
                  <a:cubicBezTo>
                    <a:pt x="304" y="192"/>
                    <a:pt x="297" y="189"/>
                    <a:pt x="293" y="186"/>
                  </a:cubicBezTo>
                  <a:cubicBezTo>
                    <a:pt x="260" y="166"/>
                    <a:pt x="227" y="144"/>
                    <a:pt x="193" y="122"/>
                  </a:cubicBezTo>
                  <a:cubicBezTo>
                    <a:pt x="204" y="143"/>
                    <a:pt x="215" y="162"/>
                    <a:pt x="224" y="182"/>
                  </a:cubicBezTo>
                  <a:cubicBezTo>
                    <a:pt x="233" y="202"/>
                    <a:pt x="222" y="219"/>
                    <a:pt x="201" y="221"/>
                  </a:cubicBezTo>
                  <a:cubicBezTo>
                    <a:pt x="196" y="221"/>
                    <a:pt x="189" y="218"/>
                    <a:pt x="188" y="215"/>
                  </a:cubicBezTo>
                  <a:cubicBezTo>
                    <a:pt x="177" y="185"/>
                    <a:pt x="149" y="178"/>
                    <a:pt x="122" y="165"/>
                  </a:cubicBezTo>
                  <a:cubicBezTo>
                    <a:pt x="125" y="180"/>
                    <a:pt x="130" y="195"/>
                    <a:pt x="132" y="211"/>
                  </a:cubicBezTo>
                  <a:cubicBezTo>
                    <a:pt x="137" y="245"/>
                    <a:pt x="153" y="271"/>
                    <a:pt x="178" y="295"/>
                  </a:cubicBezTo>
                  <a:cubicBezTo>
                    <a:pt x="190" y="308"/>
                    <a:pt x="194" y="328"/>
                    <a:pt x="199" y="345"/>
                  </a:cubicBezTo>
                  <a:cubicBezTo>
                    <a:pt x="201" y="350"/>
                    <a:pt x="195" y="357"/>
                    <a:pt x="192" y="363"/>
                  </a:cubicBezTo>
                  <a:cubicBezTo>
                    <a:pt x="187" y="360"/>
                    <a:pt x="182" y="357"/>
                    <a:pt x="179" y="352"/>
                  </a:cubicBezTo>
                  <a:cubicBezTo>
                    <a:pt x="169" y="341"/>
                    <a:pt x="160" y="329"/>
                    <a:pt x="150" y="317"/>
                  </a:cubicBezTo>
                  <a:cubicBezTo>
                    <a:pt x="149" y="318"/>
                    <a:pt x="147" y="318"/>
                    <a:pt x="145" y="319"/>
                  </a:cubicBezTo>
                  <a:cubicBezTo>
                    <a:pt x="144" y="333"/>
                    <a:pt x="146" y="350"/>
                    <a:pt x="140" y="362"/>
                  </a:cubicBezTo>
                  <a:cubicBezTo>
                    <a:pt x="134" y="374"/>
                    <a:pt x="120" y="382"/>
                    <a:pt x="108" y="393"/>
                  </a:cubicBezTo>
                  <a:cubicBezTo>
                    <a:pt x="134" y="426"/>
                    <a:pt x="163" y="464"/>
                    <a:pt x="192" y="502"/>
                  </a:cubicBezTo>
                  <a:cubicBezTo>
                    <a:pt x="197" y="508"/>
                    <a:pt x="204" y="520"/>
                    <a:pt x="201" y="525"/>
                  </a:cubicBezTo>
                  <a:cubicBezTo>
                    <a:pt x="198" y="532"/>
                    <a:pt x="187" y="537"/>
                    <a:pt x="178" y="539"/>
                  </a:cubicBezTo>
                  <a:cubicBezTo>
                    <a:pt x="147" y="546"/>
                    <a:pt x="130" y="530"/>
                    <a:pt x="117" y="491"/>
                  </a:cubicBezTo>
                  <a:cubicBezTo>
                    <a:pt x="103" y="452"/>
                    <a:pt x="87" y="415"/>
                    <a:pt x="72" y="376"/>
                  </a:cubicBezTo>
                  <a:cubicBezTo>
                    <a:pt x="69" y="370"/>
                    <a:pt x="68" y="363"/>
                    <a:pt x="64" y="350"/>
                  </a:cubicBezTo>
                  <a:cubicBezTo>
                    <a:pt x="77" y="357"/>
                    <a:pt x="84" y="361"/>
                    <a:pt x="91" y="365"/>
                  </a:cubicBezTo>
                  <a:cubicBezTo>
                    <a:pt x="109" y="344"/>
                    <a:pt x="98" y="275"/>
                    <a:pt x="74" y="261"/>
                  </a:cubicBezTo>
                  <a:cubicBezTo>
                    <a:pt x="69" y="271"/>
                    <a:pt x="65" y="280"/>
                    <a:pt x="59" y="289"/>
                  </a:cubicBezTo>
                  <a:cubicBezTo>
                    <a:pt x="57" y="292"/>
                    <a:pt x="50" y="293"/>
                    <a:pt x="46" y="295"/>
                  </a:cubicBezTo>
                  <a:cubicBezTo>
                    <a:pt x="44" y="291"/>
                    <a:pt x="41" y="286"/>
                    <a:pt x="41" y="282"/>
                  </a:cubicBezTo>
                  <a:cubicBezTo>
                    <a:pt x="46" y="250"/>
                    <a:pt x="39" y="224"/>
                    <a:pt x="9" y="207"/>
                  </a:cubicBezTo>
                  <a:cubicBezTo>
                    <a:pt x="4" y="204"/>
                    <a:pt x="0" y="194"/>
                    <a:pt x="1" y="189"/>
                  </a:cubicBezTo>
                  <a:cubicBezTo>
                    <a:pt x="2" y="184"/>
                    <a:pt x="9" y="178"/>
                    <a:pt x="15" y="176"/>
                  </a:cubicBezTo>
                  <a:cubicBezTo>
                    <a:pt x="23" y="173"/>
                    <a:pt x="32" y="173"/>
                    <a:pt x="41" y="172"/>
                  </a:cubicBezTo>
                  <a:cubicBezTo>
                    <a:pt x="49" y="171"/>
                    <a:pt x="56" y="171"/>
                    <a:pt x="70" y="170"/>
                  </a:cubicBezTo>
                  <a:cubicBezTo>
                    <a:pt x="80" y="176"/>
                    <a:pt x="76" y="204"/>
                    <a:pt x="99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81"/>
            <p:cNvSpPr/>
            <p:nvPr/>
          </p:nvSpPr>
          <p:spPr bwMode="auto">
            <a:xfrm>
              <a:off x="13196661" y="-7938"/>
              <a:ext cx="1047750" cy="858838"/>
            </a:xfrm>
            <a:custGeom>
              <a:avLst/>
              <a:gdLst>
                <a:gd name="T0" fmla="*/ 36 w 332"/>
                <a:gd name="T1" fmla="*/ 247 h 272"/>
                <a:gd name="T2" fmla="*/ 149 w 332"/>
                <a:gd name="T3" fmla="*/ 203 h 272"/>
                <a:gd name="T4" fmla="*/ 78 w 332"/>
                <a:gd name="T5" fmla="*/ 204 h 272"/>
                <a:gd name="T6" fmla="*/ 3 w 332"/>
                <a:gd name="T7" fmla="*/ 159 h 272"/>
                <a:gd name="T8" fmla="*/ 3 w 332"/>
                <a:gd name="T9" fmla="*/ 137 h 272"/>
                <a:gd name="T10" fmla="*/ 22 w 332"/>
                <a:gd name="T11" fmla="*/ 132 h 272"/>
                <a:gd name="T12" fmla="*/ 153 w 332"/>
                <a:gd name="T13" fmla="*/ 148 h 272"/>
                <a:gd name="T14" fmla="*/ 214 w 332"/>
                <a:gd name="T15" fmla="*/ 109 h 272"/>
                <a:gd name="T16" fmla="*/ 249 w 332"/>
                <a:gd name="T17" fmla="*/ 22 h 272"/>
                <a:gd name="T18" fmla="*/ 269 w 332"/>
                <a:gd name="T19" fmla="*/ 1 h 272"/>
                <a:gd name="T20" fmla="*/ 293 w 332"/>
                <a:gd name="T21" fmla="*/ 18 h 272"/>
                <a:gd name="T22" fmla="*/ 308 w 332"/>
                <a:gd name="T23" fmla="*/ 48 h 272"/>
                <a:gd name="T24" fmla="*/ 298 w 332"/>
                <a:gd name="T25" fmla="*/ 83 h 272"/>
                <a:gd name="T26" fmla="*/ 255 w 332"/>
                <a:gd name="T27" fmla="*/ 151 h 272"/>
                <a:gd name="T28" fmla="*/ 307 w 332"/>
                <a:gd name="T29" fmla="*/ 147 h 272"/>
                <a:gd name="T30" fmla="*/ 331 w 332"/>
                <a:gd name="T31" fmla="*/ 159 h 272"/>
                <a:gd name="T32" fmla="*/ 309 w 332"/>
                <a:gd name="T33" fmla="*/ 182 h 272"/>
                <a:gd name="T34" fmla="*/ 253 w 332"/>
                <a:gd name="T35" fmla="*/ 184 h 272"/>
                <a:gd name="T36" fmla="*/ 229 w 332"/>
                <a:gd name="T37" fmla="*/ 194 h 272"/>
                <a:gd name="T38" fmla="*/ 36 w 332"/>
                <a:gd name="T39" fmla="*/ 24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2" h="272">
                  <a:moveTo>
                    <a:pt x="36" y="247"/>
                  </a:moveTo>
                  <a:cubicBezTo>
                    <a:pt x="76" y="230"/>
                    <a:pt x="119" y="237"/>
                    <a:pt x="149" y="203"/>
                  </a:cubicBezTo>
                  <a:cubicBezTo>
                    <a:pt x="124" y="203"/>
                    <a:pt x="101" y="202"/>
                    <a:pt x="78" y="204"/>
                  </a:cubicBezTo>
                  <a:cubicBezTo>
                    <a:pt x="41" y="207"/>
                    <a:pt x="19" y="188"/>
                    <a:pt x="3" y="159"/>
                  </a:cubicBezTo>
                  <a:cubicBezTo>
                    <a:pt x="0" y="153"/>
                    <a:pt x="0" y="142"/>
                    <a:pt x="3" y="137"/>
                  </a:cubicBezTo>
                  <a:cubicBezTo>
                    <a:pt x="5" y="133"/>
                    <a:pt x="17" y="129"/>
                    <a:pt x="22" y="132"/>
                  </a:cubicBezTo>
                  <a:cubicBezTo>
                    <a:pt x="64" y="152"/>
                    <a:pt x="109" y="144"/>
                    <a:pt x="153" y="148"/>
                  </a:cubicBezTo>
                  <a:cubicBezTo>
                    <a:pt x="186" y="151"/>
                    <a:pt x="203" y="139"/>
                    <a:pt x="214" y="109"/>
                  </a:cubicBezTo>
                  <a:cubicBezTo>
                    <a:pt x="223" y="79"/>
                    <a:pt x="236" y="50"/>
                    <a:pt x="249" y="22"/>
                  </a:cubicBezTo>
                  <a:cubicBezTo>
                    <a:pt x="253" y="13"/>
                    <a:pt x="262" y="2"/>
                    <a:pt x="269" y="1"/>
                  </a:cubicBezTo>
                  <a:cubicBezTo>
                    <a:pt x="277" y="0"/>
                    <a:pt x="287" y="10"/>
                    <a:pt x="293" y="18"/>
                  </a:cubicBezTo>
                  <a:cubicBezTo>
                    <a:pt x="300" y="27"/>
                    <a:pt x="303" y="38"/>
                    <a:pt x="308" y="48"/>
                  </a:cubicBezTo>
                  <a:cubicBezTo>
                    <a:pt x="315" y="63"/>
                    <a:pt x="313" y="73"/>
                    <a:pt x="298" y="83"/>
                  </a:cubicBezTo>
                  <a:cubicBezTo>
                    <a:pt x="275" y="98"/>
                    <a:pt x="266" y="123"/>
                    <a:pt x="255" y="151"/>
                  </a:cubicBezTo>
                  <a:cubicBezTo>
                    <a:pt x="275" y="150"/>
                    <a:pt x="291" y="148"/>
                    <a:pt x="307" y="147"/>
                  </a:cubicBezTo>
                  <a:cubicBezTo>
                    <a:pt x="316" y="147"/>
                    <a:pt x="330" y="144"/>
                    <a:pt x="331" y="159"/>
                  </a:cubicBezTo>
                  <a:cubicBezTo>
                    <a:pt x="332" y="173"/>
                    <a:pt x="322" y="181"/>
                    <a:pt x="309" y="182"/>
                  </a:cubicBezTo>
                  <a:cubicBezTo>
                    <a:pt x="290" y="184"/>
                    <a:pt x="271" y="183"/>
                    <a:pt x="253" y="184"/>
                  </a:cubicBezTo>
                  <a:cubicBezTo>
                    <a:pt x="245" y="185"/>
                    <a:pt x="234" y="188"/>
                    <a:pt x="229" y="194"/>
                  </a:cubicBezTo>
                  <a:cubicBezTo>
                    <a:pt x="170" y="259"/>
                    <a:pt x="127" y="272"/>
                    <a:pt x="36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82"/>
            <p:cNvSpPr/>
            <p:nvPr/>
          </p:nvSpPr>
          <p:spPr bwMode="auto">
            <a:xfrm>
              <a:off x="10912249" y="5257800"/>
              <a:ext cx="663575" cy="809625"/>
            </a:xfrm>
            <a:custGeom>
              <a:avLst/>
              <a:gdLst>
                <a:gd name="T0" fmla="*/ 30 w 210"/>
                <a:gd name="T1" fmla="*/ 218 h 256"/>
                <a:gd name="T2" fmla="*/ 0 w 210"/>
                <a:gd name="T3" fmla="*/ 204 h 256"/>
                <a:gd name="T4" fmla="*/ 103 w 210"/>
                <a:gd name="T5" fmla="*/ 0 h 256"/>
                <a:gd name="T6" fmla="*/ 129 w 210"/>
                <a:gd name="T7" fmla="*/ 38 h 256"/>
                <a:gd name="T8" fmla="*/ 123 w 210"/>
                <a:gd name="T9" fmla="*/ 153 h 256"/>
                <a:gd name="T10" fmla="*/ 185 w 210"/>
                <a:gd name="T11" fmla="*/ 38 h 256"/>
                <a:gd name="T12" fmla="*/ 210 w 210"/>
                <a:gd name="T13" fmla="*/ 48 h 256"/>
                <a:gd name="T14" fmla="*/ 109 w 210"/>
                <a:gd name="T15" fmla="*/ 256 h 256"/>
                <a:gd name="T16" fmla="*/ 80 w 210"/>
                <a:gd name="T17" fmla="*/ 216 h 256"/>
                <a:gd name="T18" fmla="*/ 90 w 210"/>
                <a:gd name="T19" fmla="*/ 94 h 256"/>
                <a:gd name="T20" fmla="*/ 30 w 210"/>
                <a:gd name="T21" fmla="*/ 21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56">
                  <a:moveTo>
                    <a:pt x="30" y="218"/>
                  </a:moveTo>
                  <a:cubicBezTo>
                    <a:pt x="20" y="214"/>
                    <a:pt x="11" y="210"/>
                    <a:pt x="0" y="204"/>
                  </a:cubicBezTo>
                  <a:cubicBezTo>
                    <a:pt x="35" y="135"/>
                    <a:pt x="69" y="67"/>
                    <a:pt x="103" y="0"/>
                  </a:cubicBezTo>
                  <a:cubicBezTo>
                    <a:pt x="127" y="4"/>
                    <a:pt x="132" y="16"/>
                    <a:pt x="129" y="38"/>
                  </a:cubicBezTo>
                  <a:cubicBezTo>
                    <a:pt x="124" y="76"/>
                    <a:pt x="122" y="113"/>
                    <a:pt x="123" y="153"/>
                  </a:cubicBezTo>
                  <a:cubicBezTo>
                    <a:pt x="143" y="115"/>
                    <a:pt x="164" y="78"/>
                    <a:pt x="185" y="38"/>
                  </a:cubicBezTo>
                  <a:cubicBezTo>
                    <a:pt x="193" y="41"/>
                    <a:pt x="201" y="44"/>
                    <a:pt x="210" y="48"/>
                  </a:cubicBezTo>
                  <a:cubicBezTo>
                    <a:pt x="176" y="118"/>
                    <a:pt x="142" y="187"/>
                    <a:pt x="109" y="256"/>
                  </a:cubicBezTo>
                  <a:cubicBezTo>
                    <a:pt x="77" y="246"/>
                    <a:pt x="77" y="246"/>
                    <a:pt x="80" y="216"/>
                  </a:cubicBezTo>
                  <a:cubicBezTo>
                    <a:pt x="84" y="176"/>
                    <a:pt x="89" y="136"/>
                    <a:pt x="90" y="94"/>
                  </a:cubicBezTo>
                  <a:cubicBezTo>
                    <a:pt x="70" y="135"/>
                    <a:pt x="50" y="176"/>
                    <a:pt x="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83"/>
            <p:cNvSpPr/>
            <p:nvPr/>
          </p:nvSpPr>
          <p:spPr bwMode="auto">
            <a:xfrm>
              <a:off x="12772799" y="5489575"/>
              <a:ext cx="433388" cy="757238"/>
            </a:xfrm>
            <a:custGeom>
              <a:avLst/>
              <a:gdLst>
                <a:gd name="T0" fmla="*/ 137 w 137"/>
                <a:gd name="T1" fmla="*/ 221 h 240"/>
                <a:gd name="T2" fmla="*/ 112 w 137"/>
                <a:gd name="T3" fmla="*/ 226 h 240"/>
                <a:gd name="T4" fmla="*/ 38 w 137"/>
                <a:gd name="T5" fmla="*/ 85 h 240"/>
                <a:gd name="T6" fmla="*/ 35 w 137"/>
                <a:gd name="T7" fmla="*/ 86 h 240"/>
                <a:gd name="T8" fmla="*/ 46 w 137"/>
                <a:gd name="T9" fmla="*/ 237 h 240"/>
                <a:gd name="T10" fmla="*/ 17 w 137"/>
                <a:gd name="T11" fmla="*/ 240 h 240"/>
                <a:gd name="T12" fmla="*/ 0 w 137"/>
                <a:gd name="T13" fmla="*/ 17 h 240"/>
                <a:gd name="T14" fmla="*/ 49 w 137"/>
                <a:gd name="T15" fmla="*/ 37 h 240"/>
                <a:gd name="T16" fmla="*/ 95 w 137"/>
                <a:gd name="T17" fmla="*/ 105 h 240"/>
                <a:gd name="T18" fmla="*/ 86 w 137"/>
                <a:gd name="T19" fmla="*/ 5 h 240"/>
                <a:gd name="T20" fmla="*/ 110 w 137"/>
                <a:gd name="T21" fmla="*/ 0 h 240"/>
                <a:gd name="T22" fmla="*/ 137 w 137"/>
                <a:gd name="T23" fmla="*/ 2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7" h="240">
                  <a:moveTo>
                    <a:pt x="137" y="221"/>
                  </a:moveTo>
                  <a:cubicBezTo>
                    <a:pt x="127" y="223"/>
                    <a:pt x="120" y="224"/>
                    <a:pt x="112" y="226"/>
                  </a:cubicBezTo>
                  <a:cubicBezTo>
                    <a:pt x="87" y="179"/>
                    <a:pt x="63" y="132"/>
                    <a:pt x="38" y="85"/>
                  </a:cubicBezTo>
                  <a:cubicBezTo>
                    <a:pt x="37" y="85"/>
                    <a:pt x="36" y="86"/>
                    <a:pt x="35" y="86"/>
                  </a:cubicBezTo>
                  <a:cubicBezTo>
                    <a:pt x="39" y="136"/>
                    <a:pt x="42" y="185"/>
                    <a:pt x="46" y="237"/>
                  </a:cubicBezTo>
                  <a:cubicBezTo>
                    <a:pt x="36" y="238"/>
                    <a:pt x="28" y="238"/>
                    <a:pt x="17" y="240"/>
                  </a:cubicBezTo>
                  <a:cubicBezTo>
                    <a:pt x="11" y="164"/>
                    <a:pt x="5" y="91"/>
                    <a:pt x="0" y="17"/>
                  </a:cubicBezTo>
                  <a:cubicBezTo>
                    <a:pt x="33" y="10"/>
                    <a:pt x="33" y="10"/>
                    <a:pt x="49" y="37"/>
                  </a:cubicBezTo>
                  <a:cubicBezTo>
                    <a:pt x="63" y="60"/>
                    <a:pt x="77" y="83"/>
                    <a:pt x="95" y="105"/>
                  </a:cubicBezTo>
                  <a:cubicBezTo>
                    <a:pt x="92" y="72"/>
                    <a:pt x="89" y="39"/>
                    <a:pt x="86" y="5"/>
                  </a:cubicBezTo>
                  <a:cubicBezTo>
                    <a:pt x="94" y="3"/>
                    <a:pt x="101" y="2"/>
                    <a:pt x="110" y="0"/>
                  </a:cubicBezTo>
                  <a:cubicBezTo>
                    <a:pt x="119" y="73"/>
                    <a:pt x="128" y="146"/>
                    <a:pt x="137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84"/>
            <p:cNvSpPr>
              <a:spLocks noEditPoints="1"/>
            </p:cNvSpPr>
            <p:nvPr/>
          </p:nvSpPr>
          <p:spPr bwMode="auto">
            <a:xfrm>
              <a:off x="14103124" y="4878387"/>
              <a:ext cx="720725" cy="762000"/>
            </a:xfrm>
            <a:custGeom>
              <a:avLst/>
              <a:gdLst>
                <a:gd name="T0" fmla="*/ 124 w 228"/>
                <a:gd name="T1" fmla="*/ 122 h 241"/>
                <a:gd name="T2" fmla="*/ 104 w 228"/>
                <a:gd name="T3" fmla="*/ 142 h 241"/>
                <a:gd name="T4" fmla="*/ 158 w 228"/>
                <a:gd name="T5" fmla="*/ 216 h 241"/>
                <a:gd name="T6" fmla="*/ 135 w 228"/>
                <a:gd name="T7" fmla="*/ 241 h 241"/>
                <a:gd name="T8" fmla="*/ 0 w 228"/>
                <a:gd name="T9" fmla="*/ 51 h 241"/>
                <a:gd name="T10" fmla="*/ 49 w 228"/>
                <a:gd name="T11" fmla="*/ 16 h 241"/>
                <a:gd name="T12" fmla="*/ 122 w 228"/>
                <a:gd name="T13" fmla="*/ 15 h 241"/>
                <a:gd name="T14" fmla="*/ 148 w 228"/>
                <a:gd name="T15" fmla="*/ 87 h 241"/>
                <a:gd name="T16" fmla="*/ 159 w 228"/>
                <a:gd name="T17" fmla="*/ 115 h 241"/>
                <a:gd name="T18" fmla="*/ 228 w 228"/>
                <a:gd name="T19" fmla="*/ 169 h 241"/>
                <a:gd name="T20" fmla="*/ 186 w 228"/>
                <a:gd name="T21" fmla="*/ 174 h 241"/>
                <a:gd name="T22" fmla="*/ 124 w 228"/>
                <a:gd name="T23" fmla="*/ 122 h 241"/>
                <a:gd name="T24" fmla="*/ 85 w 228"/>
                <a:gd name="T25" fmla="*/ 113 h 241"/>
                <a:gd name="T26" fmla="*/ 117 w 228"/>
                <a:gd name="T27" fmla="*/ 72 h 241"/>
                <a:gd name="T28" fmla="*/ 90 w 228"/>
                <a:gd name="T29" fmla="*/ 39 h 241"/>
                <a:gd name="T30" fmla="*/ 41 w 228"/>
                <a:gd name="T31" fmla="*/ 55 h 241"/>
                <a:gd name="T32" fmla="*/ 85 w 228"/>
                <a:gd name="T33" fmla="*/ 11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41">
                  <a:moveTo>
                    <a:pt x="124" y="122"/>
                  </a:moveTo>
                  <a:cubicBezTo>
                    <a:pt x="116" y="129"/>
                    <a:pt x="111" y="135"/>
                    <a:pt x="104" y="142"/>
                  </a:cubicBezTo>
                  <a:cubicBezTo>
                    <a:pt x="122" y="167"/>
                    <a:pt x="140" y="191"/>
                    <a:pt x="158" y="216"/>
                  </a:cubicBezTo>
                  <a:cubicBezTo>
                    <a:pt x="150" y="225"/>
                    <a:pt x="143" y="232"/>
                    <a:pt x="135" y="241"/>
                  </a:cubicBezTo>
                  <a:cubicBezTo>
                    <a:pt x="90" y="177"/>
                    <a:pt x="46" y="115"/>
                    <a:pt x="0" y="51"/>
                  </a:cubicBezTo>
                  <a:cubicBezTo>
                    <a:pt x="17" y="39"/>
                    <a:pt x="33" y="27"/>
                    <a:pt x="49" y="16"/>
                  </a:cubicBezTo>
                  <a:cubicBezTo>
                    <a:pt x="73" y="1"/>
                    <a:pt x="97" y="0"/>
                    <a:pt x="122" y="15"/>
                  </a:cubicBezTo>
                  <a:cubicBezTo>
                    <a:pt x="150" y="33"/>
                    <a:pt x="153" y="60"/>
                    <a:pt x="148" y="87"/>
                  </a:cubicBezTo>
                  <a:cubicBezTo>
                    <a:pt x="145" y="101"/>
                    <a:pt x="150" y="107"/>
                    <a:pt x="159" y="115"/>
                  </a:cubicBezTo>
                  <a:cubicBezTo>
                    <a:pt x="183" y="132"/>
                    <a:pt x="205" y="151"/>
                    <a:pt x="228" y="169"/>
                  </a:cubicBezTo>
                  <a:cubicBezTo>
                    <a:pt x="208" y="191"/>
                    <a:pt x="208" y="191"/>
                    <a:pt x="186" y="174"/>
                  </a:cubicBezTo>
                  <a:cubicBezTo>
                    <a:pt x="166" y="157"/>
                    <a:pt x="145" y="140"/>
                    <a:pt x="124" y="122"/>
                  </a:cubicBezTo>
                  <a:close/>
                  <a:moveTo>
                    <a:pt x="85" y="113"/>
                  </a:moveTo>
                  <a:cubicBezTo>
                    <a:pt x="102" y="103"/>
                    <a:pt x="118" y="94"/>
                    <a:pt x="117" y="72"/>
                  </a:cubicBezTo>
                  <a:cubicBezTo>
                    <a:pt x="116" y="55"/>
                    <a:pt x="104" y="45"/>
                    <a:pt x="90" y="39"/>
                  </a:cubicBezTo>
                  <a:cubicBezTo>
                    <a:pt x="70" y="30"/>
                    <a:pt x="56" y="40"/>
                    <a:pt x="41" y="55"/>
                  </a:cubicBezTo>
                  <a:cubicBezTo>
                    <a:pt x="55" y="74"/>
                    <a:pt x="69" y="93"/>
                    <a:pt x="8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85"/>
            <p:cNvSpPr/>
            <p:nvPr/>
          </p:nvSpPr>
          <p:spPr bwMode="auto">
            <a:xfrm>
              <a:off x="9386661" y="3990975"/>
              <a:ext cx="820738" cy="669925"/>
            </a:xfrm>
            <a:custGeom>
              <a:avLst/>
              <a:gdLst>
                <a:gd name="T0" fmla="*/ 108 w 260"/>
                <a:gd name="T1" fmla="*/ 81 h 212"/>
                <a:gd name="T2" fmla="*/ 12 w 260"/>
                <a:gd name="T3" fmla="*/ 129 h 212"/>
                <a:gd name="T4" fmla="*/ 0 w 260"/>
                <a:gd name="T5" fmla="*/ 106 h 212"/>
                <a:gd name="T6" fmla="*/ 204 w 260"/>
                <a:gd name="T7" fmla="*/ 0 h 212"/>
                <a:gd name="T8" fmla="*/ 217 w 260"/>
                <a:gd name="T9" fmla="*/ 24 h 212"/>
                <a:gd name="T10" fmla="*/ 131 w 260"/>
                <a:gd name="T11" fmla="*/ 69 h 212"/>
                <a:gd name="T12" fmla="*/ 161 w 260"/>
                <a:gd name="T13" fmla="*/ 126 h 212"/>
                <a:gd name="T14" fmla="*/ 247 w 260"/>
                <a:gd name="T15" fmla="*/ 84 h 212"/>
                <a:gd name="T16" fmla="*/ 260 w 260"/>
                <a:gd name="T17" fmla="*/ 107 h 212"/>
                <a:gd name="T18" fmla="*/ 55 w 260"/>
                <a:gd name="T19" fmla="*/ 212 h 212"/>
                <a:gd name="T20" fmla="*/ 42 w 260"/>
                <a:gd name="T21" fmla="*/ 189 h 212"/>
                <a:gd name="T22" fmla="*/ 138 w 260"/>
                <a:gd name="T23" fmla="*/ 139 h 212"/>
                <a:gd name="T24" fmla="*/ 108 w 260"/>
                <a:gd name="T25" fmla="*/ 8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212">
                  <a:moveTo>
                    <a:pt x="108" y="81"/>
                  </a:moveTo>
                  <a:cubicBezTo>
                    <a:pt x="75" y="97"/>
                    <a:pt x="44" y="113"/>
                    <a:pt x="12" y="129"/>
                  </a:cubicBezTo>
                  <a:cubicBezTo>
                    <a:pt x="8" y="121"/>
                    <a:pt x="4" y="114"/>
                    <a:pt x="0" y="106"/>
                  </a:cubicBezTo>
                  <a:cubicBezTo>
                    <a:pt x="68" y="70"/>
                    <a:pt x="135" y="36"/>
                    <a:pt x="204" y="0"/>
                  </a:cubicBezTo>
                  <a:cubicBezTo>
                    <a:pt x="208" y="9"/>
                    <a:pt x="212" y="16"/>
                    <a:pt x="217" y="24"/>
                  </a:cubicBezTo>
                  <a:cubicBezTo>
                    <a:pt x="188" y="39"/>
                    <a:pt x="160" y="54"/>
                    <a:pt x="131" y="69"/>
                  </a:cubicBezTo>
                  <a:cubicBezTo>
                    <a:pt x="141" y="88"/>
                    <a:pt x="151" y="106"/>
                    <a:pt x="161" y="126"/>
                  </a:cubicBezTo>
                  <a:cubicBezTo>
                    <a:pt x="190" y="112"/>
                    <a:pt x="217" y="99"/>
                    <a:pt x="247" y="84"/>
                  </a:cubicBezTo>
                  <a:cubicBezTo>
                    <a:pt x="251" y="91"/>
                    <a:pt x="255" y="99"/>
                    <a:pt x="260" y="107"/>
                  </a:cubicBezTo>
                  <a:cubicBezTo>
                    <a:pt x="191" y="142"/>
                    <a:pt x="124" y="177"/>
                    <a:pt x="55" y="212"/>
                  </a:cubicBezTo>
                  <a:cubicBezTo>
                    <a:pt x="51" y="205"/>
                    <a:pt x="47" y="198"/>
                    <a:pt x="42" y="189"/>
                  </a:cubicBezTo>
                  <a:cubicBezTo>
                    <a:pt x="74" y="172"/>
                    <a:pt x="105" y="156"/>
                    <a:pt x="138" y="139"/>
                  </a:cubicBezTo>
                  <a:cubicBezTo>
                    <a:pt x="127" y="119"/>
                    <a:pt x="118" y="101"/>
                    <a:pt x="10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86"/>
            <p:cNvSpPr>
              <a:spLocks noEditPoints="1"/>
            </p:cNvSpPr>
            <p:nvPr/>
          </p:nvSpPr>
          <p:spPr bwMode="auto">
            <a:xfrm>
              <a:off x="10480449" y="5126037"/>
              <a:ext cx="615950" cy="741363"/>
            </a:xfrm>
            <a:custGeom>
              <a:avLst/>
              <a:gdLst>
                <a:gd name="T0" fmla="*/ 0 w 195"/>
                <a:gd name="T1" fmla="*/ 167 h 235"/>
                <a:gd name="T2" fmla="*/ 160 w 195"/>
                <a:gd name="T3" fmla="*/ 0 h 235"/>
                <a:gd name="T4" fmla="*/ 195 w 195"/>
                <a:gd name="T5" fmla="*/ 22 h 235"/>
                <a:gd name="T6" fmla="*/ 107 w 195"/>
                <a:gd name="T7" fmla="*/ 235 h 235"/>
                <a:gd name="T8" fmla="*/ 79 w 195"/>
                <a:gd name="T9" fmla="*/ 219 h 235"/>
                <a:gd name="T10" fmla="*/ 98 w 195"/>
                <a:gd name="T11" fmla="*/ 178 h 235"/>
                <a:gd name="T12" fmla="*/ 90 w 195"/>
                <a:gd name="T13" fmla="*/ 145 h 235"/>
                <a:gd name="T14" fmla="*/ 70 w 195"/>
                <a:gd name="T15" fmla="*/ 131 h 235"/>
                <a:gd name="T16" fmla="*/ 25 w 195"/>
                <a:gd name="T17" fmla="*/ 187 h 235"/>
                <a:gd name="T18" fmla="*/ 0 w 195"/>
                <a:gd name="T19" fmla="*/ 167 h 235"/>
                <a:gd name="T20" fmla="*/ 121 w 195"/>
                <a:gd name="T21" fmla="*/ 127 h 235"/>
                <a:gd name="T22" fmla="*/ 154 w 195"/>
                <a:gd name="T23" fmla="*/ 50 h 235"/>
                <a:gd name="T24" fmla="*/ 95 w 195"/>
                <a:gd name="T25" fmla="*/ 108 h 235"/>
                <a:gd name="T26" fmla="*/ 121 w 195"/>
                <a:gd name="T27" fmla="*/ 1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35">
                  <a:moveTo>
                    <a:pt x="0" y="167"/>
                  </a:moveTo>
                  <a:cubicBezTo>
                    <a:pt x="54" y="111"/>
                    <a:pt x="107" y="56"/>
                    <a:pt x="160" y="0"/>
                  </a:cubicBezTo>
                  <a:cubicBezTo>
                    <a:pt x="173" y="8"/>
                    <a:pt x="183" y="14"/>
                    <a:pt x="195" y="22"/>
                  </a:cubicBezTo>
                  <a:cubicBezTo>
                    <a:pt x="166" y="92"/>
                    <a:pt x="137" y="163"/>
                    <a:pt x="107" y="235"/>
                  </a:cubicBezTo>
                  <a:cubicBezTo>
                    <a:pt x="97" y="230"/>
                    <a:pt x="89" y="225"/>
                    <a:pt x="79" y="219"/>
                  </a:cubicBezTo>
                  <a:cubicBezTo>
                    <a:pt x="85" y="205"/>
                    <a:pt x="90" y="191"/>
                    <a:pt x="98" y="178"/>
                  </a:cubicBezTo>
                  <a:cubicBezTo>
                    <a:pt x="107" y="163"/>
                    <a:pt x="106" y="153"/>
                    <a:pt x="90" y="145"/>
                  </a:cubicBezTo>
                  <a:cubicBezTo>
                    <a:pt x="84" y="142"/>
                    <a:pt x="79" y="137"/>
                    <a:pt x="70" y="131"/>
                  </a:cubicBezTo>
                  <a:cubicBezTo>
                    <a:pt x="55" y="149"/>
                    <a:pt x="40" y="168"/>
                    <a:pt x="25" y="187"/>
                  </a:cubicBezTo>
                  <a:cubicBezTo>
                    <a:pt x="12" y="177"/>
                    <a:pt x="5" y="171"/>
                    <a:pt x="0" y="167"/>
                  </a:cubicBezTo>
                  <a:close/>
                  <a:moveTo>
                    <a:pt x="121" y="127"/>
                  </a:moveTo>
                  <a:cubicBezTo>
                    <a:pt x="132" y="100"/>
                    <a:pt x="143" y="76"/>
                    <a:pt x="154" y="50"/>
                  </a:cubicBezTo>
                  <a:cubicBezTo>
                    <a:pt x="133" y="71"/>
                    <a:pt x="115" y="89"/>
                    <a:pt x="95" y="108"/>
                  </a:cubicBezTo>
                  <a:cubicBezTo>
                    <a:pt x="103" y="114"/>
                    <a:pt x="111" y="119"/>
                    <a:pt x="121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87"/>
            <p:cNvSpPr/>
            <p:nvPr/>
          </p:nvSpPr>
          <p:spPr bwMode="auto">
            <a:xfrm>
              <a:off x="11399611" y="5441950"/>
              <a:ext cx="520700" cy="785813"/>
            </a:xfrm>
            <a:custGeom>
              <a:avLst/>
              <a:gdLst>
                <a:gd name="T0" fmla="*/ 110 w 165"/>
                <a:gd name="T1" fmla="*/ 156 h 249"/>
                <a:gd name="T2" fmla="*/ 76 w 165"/>
                <a:gd name="T3" fmla="*/ 143 h 249"/>
                <a:gd name="T4" fmla="*/ 83 w 165"/>
                <a:gd name="T5" fmla="*/ 120 h 249"/>
                <a:gd name="T6" fmla="*/ 141 w 165"/>
                <a:gd name="T7" fmla="*/ 139 h 249"/>
                <a:gd name="T8" fmla="*/ 107 w 165"/>
                <a:gd name="T9" fmla="*/ 249 h 249"/>
                <a:gd name="T10" fmla="*/ 83 w 165"/>
                <a:gd name="T11" fmla="*/ 227 h 249"/>
                <a:gd name="T12" fmla="*/ 11 w 165"/>
                <a:gd name="T13" fmla="*/ 147 h 249"/>
                <a:gd name="T14" fmla="*/ 47 w 165"/>
                <a:gd name="T15" fmla="*/ 47 h 249"/>
                <a:gd name="T16" fmla="*/ 93 w 165"/>
                <a:gd name="T17" fmla="*/ 12 h 249"/>
                <a:gd name="T18" fmla="*/ 162 w 165"/>
                <a:gd name="T19" fmla="*/ 55 h 249"/>
                <a:gd name="T20" fmla="*/ 165 w 165"/>
                <a:gd name="T21" fmla="*/ 93 h 249"/>
                <a:gd name="T22" fmla="*/ 134 w 165"/>
                <a:gd name="T23" fmla="*/ 90 h 249"/>
                <a:gd name="T24" fmla="*/ 134 w 165"/>
                <a:gd name="T25" fmla="*/ 69 h 249"/>
                <a:gd name="T26" fmla="*/ 115 w 165"/>
                <a:gd name="T27" fmla="*/ 38 h 249"/>
                <a:gd name="T28" fmla="*/ 74 w 165"/>
                <a:gd name="T29" fmla="*/ 54 h 249"/>
                <a:gd name="T30" fmla="*/ 38 w 165"/>
                <a:gd name="T31" fmla="*/ 159 h 249"/>
                <a:gd name="T32" fmla="*/ 64 w 165"/>
                <a:gd name="T33" fmla="*/ 205 h 249"/>
                <a:gd name="T34" fmla="*/ 104 w 165"/>
                <a:gd name="T35" fmla="*/ 175 h 249"/>
                <a:gd name="T36" fmla="*/ 110 w 165"/>
                <a:gd name="T37" fmla="*/ 15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249">
                  <a:moveTo>
                    <a:pt x="110" y="156"/>
                  </a:moveTo>
                  <a:cubicBezTo>
                    <a:pt x="99" y="151"/>
                    <a:pt x="88" y="147"/>
                    <a:pt x="76" y="143"/>
                  </a:cubicBezTo>
                  <a:cubicBezTo>
                    <a:pt x="78" y="136"/>
                    <a:pt x="80" y="129"/>
                    <a:pt x="83" y="120"/>
                  </a:cubicBezTo>
                  <a:cubicBezTo>
                    <a:pt x="102" y="126"/>
                    <a:pt x="121" y="132"/>
                    <a:pt x="141" y="139"/>
                  </a:cubicBezTo>
                  <a:cubicBezTo>
                    <a:pt x="130" y="175"/>
                    <a:pt x="119" y="210"/>
                    <a:pt x="107" y="249"/>
                  </a:cubicBezTo>
                  <a:cubicBezTo>
                    <a:pt x="97" y="241"/>
                    <a:pt x="91" y="234"/>
                    <a:pt x="83" y="227"/>
                  </a:cubicBezTo>
                  <a:cubicBezTo>
                    <a:pt x="36" y="234"/>
                    <a:pt x="0" y="200"/>
                    <a:pt x="11" y="147"/>
                  </a:cubicBezTo>
                  <a:cubicBezTo>
                    <a:pt x="18" y="112"/>
                    <a:pt x="31" y="78"/>
                    <a:pt x="47" y="47"/>
                  </a:cubicBezTo>
                  <a:cubicBezTo>
                    <a:pt x="56" y="31"/>
                    <a:pt x="76" y="18"/>
                    <a:pt x="93" y="12"/>
                  </a:cubicBezTo>
                  <a:cubicBezTo>
                    <a:pt x="127" y="0"/>
                    <a:pt x="154" y="19"/>
                    <a:pt x="162" y="55"/>
                  </a:cubicBezTo>
                  <a:cubicBezTo>
                    <a:pt x="164" y="66"/>
                    <a:pt x="164" y="78"/>
                    <a:pt x="165" y="93"/>
                  </a:cubicBezTo>
                  <a:cubicBezTo>
                    <a:pt x="153" y="92"/>
                    <a:pt x="144" y="91"/>
                    <a:pt x="134" y="90"/>
                  </a:cubicBezTo>
                  <a:cubicBezTo>
                    <a:pt x="134" y="82"/>
                    <a:pt x="134" y="76"/>
                    <a:pt x="134" y="69"/>
                  </a:cubicBezTo>
                  <a:cubicBezTo>
                    <a:pt x="134" y="55"/>
                    <a:pt x="130" y="42"/>
                    <a:pt x="115" y="38"/>
                  </a:cubicBezTo>
                  <a:cubicBezTo>
                    <a:pt x="98" y="34"/>
                    <a:pt x="80" y="38"/>
                    <a:pt x="74" y="54"/>
                  </a:cubicBezTo>
                  <a:cubicBezTo>
                    <a:pt x="60" y="88"/>
                    <a:pt x="48" y="123"/>
                    <a:pt x="38" y="159"/>
                  </a:cubicBezTo>
                  <a:cubicBezTo>
                    <a:pt x="33" y="181"/>
                    <a:pt x="46" y="201"/>
                    <a:pt x="64" y="205"/>
                  </a:cubicBezTo>
                  <a:cubicBezTo>
                    <a:pt x="80" y="210"/>
                    <a:pt x="96" y="198"/>
                    <a:pt x="104" y="175"/>
                  </a:cubicBezTo>
                  <a:cubicBezTo>
                    <a:pt x="107" y="170"/>
                    <a:pt x="108" y="164"/>
                    <a:pt x="110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88"/>
            <p:cNvSpPr/>
            <p:nvPr/>
          </p:nvSpPr>
          <p:spPr bwMode="auto">
            <a:xfrm>
              <a:off x="12312424" y="5551487"/>
              <a:ext cx="412750" cy="714375"/>
            </a:xfrm>
            <a:custGeom>
              <a:avLst/>
              <a:gdLst>
                <a:gd name="T0" fmla="*/ 1 w 131"/>
                <a:gd name="T1" fmla="*/ 0 h 226"/>
                <a:gd name="T2" fmla="*/ 30 w 131"/>
                <a:gd name="T3" fmla="*/ 0 h 226"/>
                <a:gd name="T4" fmla="*/ 30 w 131"/>
                <a:gd name="T5" fmla="*/ 98 h 226"/>
                <a:gd name="T6" fmla="*/ 28 w 131"/>
                <a:gd name="T7" fmla="*/ 164 h 226"/>
                <a:gd name="T8" fmla="*/ 68 w 131"/>
                <a:gd name="T9" fmla="*/ 199 h 226"/>
                <a:gd name="T10" fmla="*/ 97 w 131"/>
                <a:gd name="T11" fmla="*/ 163 h 226"/>
                <a:gd name="T12" fmla="*/ 102 w 131"/>
                <a:gd name="T13" fmla="*/ 15 h 226"/>
                <a:gd name="T14" fmla="*/ 103 w 131"/>
                <a:gd name="T15" fmla="*/ 4 h 226"/>
                <a:gd name="T16" fmla="*/ 131 w 131"/>
                <a:gd name="T17" fmla="*/ 4 h 226"/>
                <a:gd name="T18" fmla="*/ 123 w 131"/>
                <a:gd name="T19" fmla="*/ 176 h 226"/>
                <a:gd name="T20" fmla="*/ 64 w 131"/>
                <a:gd name="T21" fmla="*/ 226 h 226"/>
                <a:gd name="T22" fmla="*/ 1 w 131"/>
                <a:gd name="T23" fmla="*/ 172 h 226"/>
                <a:gd name="T24" fmla="*/ 1 w 131"/>
                <a:gd name="T2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226">
                  <a:moveTo>
                    <a:pt x="1" y="0"/>
                  </a:moveTo>
                  <a:cubicBezTo>
                    <a:pt x="14" y="0"/>
                    <a:pt x="22" y="0"/>
                    <a:pt x="30" y="0"/>
                  </a:cubicBezTo>
                  <a:cubicBezTo>
                    <a:pt x="30" y="33"/>
                    <a:pt x="30" y="66"/>
                    <a:pt x="30" y="98"/>
                  </a:cubicBezTo>
                  <a:cubicBezTo>
                    <a:pt x="30" y="120"/>
                    <a:pt x="28" y="142"/>
                    <a:pt x="28" y="164"/>
                  </a:cubicBezTo>
                  <a:cubicBezTo>
                    <a:pt x="28" y="189"/>
                    <a:pt x="44" y="201"/>
                    <a:pt x="68" y="199"/>
                  </a:cubicBezTo>
                  <a:cubicBezTo>
                    <a:pt x="86" y="197"/>
                    <a:pt x="96" y="186"/>
                    <a:pt x="97" y="163"/>
                  </a:cubicBezTo>
                  <a:cubicBezTo>
                    <a:pt x="99" y="114"/>
                    <a:pt x="100" y="65"/>
                    <a:pt x="102" y="15"/>
                  </a:cubicBezTo>
                  <a:cubicBezTo>
                    <a:pt x="102" y="12"/>
                    <a:pt x="103" y="9"/>
                    <a:pt x="103" y="4"/>
                  </a:cubicBezTo>
                  <a:cubicBezTo>
                    <a:pt x="112" y="4"/>
                    <a:pt x="121" y="4"/>
                    <a:pt x="131" y="4"/>
                  </a:cubicBezTo>
                  <a:cubicBezTo>
                    <a:pt x="129" y="62"/>
                    <a:pt x="127" y="119"/>
                    <a:pt x="123" y="176"/>
                  </a:cubicBezTo>
                  <a:cubicBezTo>
                    <a:pt x="121" y="206"/>
                    <a:pt x="95" y="226"/>
                    <a:pt x="64" y="226"/>
                  </a:cubicBezTo>
                  <a:cubicBezTo>
                    <a:pt x="28" y="225"/>
                    <a:pt x="2" y="205"/>
                    <a:pt x="1" y="172"/>
                  </a:cubicBezTo>
                  <a:cubicBezTo>
                    <a:pt x="0" y="115"/>
                    <a:pt x="1" y="5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89"/>
            <p:cNvSpPr/>
            <p:nvPr/>
          </p:nvSpPr>
          <p:spPr bwMode="auto">
            <a:xfrm>
              <a:off x="9635899" y="4373562"/>
              <a:ext cx="825500" cy="698500"/>
            </a:xfrm>
            <a:custGeom>
              <a:avLst/>
              <a:gdLst>
                <a:gd name="T0" fmla="*/ 192 w 261"/>
                <a:gd name="T1" fmla="*/ 0 h 221"/>
                <a:gd name="T2" fmla="*/ 261 w 261"/>
                <a:gd name="T3" fmla="*/ 96 h 221"/>
                <a:gd name="T4" fmla="*/ 240 w 261"/>
                <a:gd name="T5" fmla="*/ 110 h 221"/>
                <a:gd name="T6" fmla="*/ 196 w 261"/>
                <a:gd name="T7" fmla="*/ 49 h 221"/>
                <a:gd name="T8" fmla="*/ 175 w 261"/>
                <a:gd name="T9" fmla="*/ 44 h 221"/>
                <a:gd name="T10" fmla="*/ 128 w 261"/>
                <a:gd name="T11" fmla="*/ 73 h 221"/>
                <a:gd name="T12" fmla="*/ 175 w 261"/>
                <a:gd name="T13" fmla="*/ 140 h 221"/>
                <a:gd name="T14" fmla="*/ 156 w 261"/>
                <a:gd name="T15" fmla="*/ 155 h 221"/>
                <a:gd name="T16" fmla="*/ 106 w 261"/>
                <a:gd name="T17" fmla="*/ 87 h 221"/>
                <a:gd name="T18" fmla="*/ 38 w 261"/>
                <a:gd name="T19" fmla="*/ 129 h 221"/>
                <a:gd name="T20" fmla="*/ 93 w 261"/>
                <a:gd name="T21" fmla="*/ 207 h 221"/>
                <a:gd name="T22" fmla="*/ 73 w 261"/>
                <a:gd name="T23" fmla="*/ 221 h 221"/>
                <a:gd name="T24" fmla="*/ 0 w 261"/>
                <a:gd name="T25" fmla="*/ 120 h 221"/>
                <a:gd name="T26" fmla="*/ 192 w 261"/>
                <a:gd name="T2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221">
                  <a:moveTo>
                    <a:pt x="192" y="0"/>
                  </a:moveTo>
                  <a:cubicBezTo>
                    <a:pt x="215" y="32"/>
                    <a:pt x="237" y="63"/>
                    <a:pt x="261" y="96"/>
                  </a:cubicBezTo>
                  <a:cubicBezTo>
                    <a:pt x="254" y="101"/>
                    <a:pt x="248" y="105"/>
                    <a:pt x="240" y="110"/>
                  </a:cubicBezTo>
                  <a:cubicBezTo>
                    <a:pt x="225" y="89"/>
                    <a:pt x="210" y="69"/>
                    <a:pt x="196" y="49"/>
                  </a:cubicBezTo>
                  <a:cubicBezTo>
                    <a:pt x="190" y="39"/>
                    <a:pt x="184" y="38"/>
                    <a:pt x="175" y="44"/>
                  </a:cubicBezTo>
                  <a:cubicBezTo>
                    <a:pt x="160" y="54"/>
                    <a:pt x="145" y="63"/>
                    <a:pt x="128" y="73"/>
                  </a:cubicBezTo>
                  <a:cubicBezTo>
                    <a:pt x="144" y="96"/>
                    <a:pt x="159" y="117"/>
                    <a:pt x="175" y="140"/>
                  </a:cubicBezTo>
                  <a:cubicBezTo>
                    <a:pt x="169" y="145"/>
                    <a:pt x="164" y="149"/>
                    <a:pt x="156" y="155"/>
                  </a:cubicBezTo>
                  <a:cubicBezTo>
                    <a:pt x="139" y="132"/>
                    <a:pt x="122" y="109"/>
                    <a:pt x="106" y="87"/>
                  </a:cubicBezTo>
                  <a:cubicBezTo>
                    <a:pt x="83" y="101"/>
                    <a:pt x="62" y="114"/>
                    <a:pt x="38" y="129"/>
                  </a:cubicBezTo>
                  <a:cubicBezTo>
                    <a:pt x="56" y="154"/>
                    <a:pt x="74" y="180"/>
                    <a:pt x="93" y="207"/>
                  </a:cubicBezTo>
                  <a:cubicBezTo>
                    <a:pt x="87" y="211"/>
                    <a:pt x="81" y="216"/>
                    <a:pt x="73" y="221"/>
                  </a:cubicBezTo>
                  <a:cubicBezTo>
                    <a:pt x="49" y="188"/>
                    <a:pt x="25" y="155"/>
                    <a:pt x="0" y="120"/>
                  </a:cubicBezTo>
                  <a:cubicBezTo>
                    <a:pt x="64" y="80"/>
                    <a:pt x="128" y="4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90"/>
            <p:cNvSpPr/>
            <p:nvPr/>
          </p:nvSpPr>
          <p:spPr bwMode="auto">
            <a:xfrm>
              <a:off x="13347474" y="5267325"/>
              <a:ext cx="487363" cy="777875"/>
            </a:xfrm>
            <a:custGeom>
              <a:avLst/>
              <a:gdLst>
                <a:gd name="T0" fmla="*/ 117 w 154"/>
                <a:gd name="T1" fmla="*/ 0 h 246"/>
                <a:gd name="T2" fmla="*/ 135 w 154"/>
                <a:gd name="T3" fmla="*/ 115 h 246"/>
                <a:gd name="T4" fmla="*/ 149 w 154"/>
                <a:gd name="T5" fmla="*/ 208 h 246"/>
                <a:gd name="T6" fmla="*/ 124 w 154"/>
                <a:gd name="T7" fmla="*/ 246 h 246"/>
                <a:gd name="T8" fmla="*/ 0 w 154"/>
                <a:gd name="T9" fmla="*/ 48 h 246"/>
                <a:gd name="T10" fmla="*/ 27 w 154"/>
                <a:gd name="T11" fmla="*/ 36 h 246"/>
                <a:gd name="T12" fmla="*/ 108 w 154"/>
                <a:gd name="T13" fmla="*/ 162 h 246"/>
                <a:gd name="T14" fmla="*/ 112 w 154"/>
                <a:gd name="T15" fmla="*/ 160 h 246"/>
                <a:gd name="T16" fmla="*/ 99 w 154"/>
                <a:gd name="T17" fmla="*/ 70 h 246"/>
                <a:gd name="T18" fmla="*/ 92 w 154"/>
                <a:gd name="T19" fmla="*/ 28 h 246"/>
                <a:gd name="T20" fmla="*/ 117 w 154"/>
                <a:gd name="T2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46">
                  <a:moveTo>
                    <a:pt x="117" y="0"/>
                  </a:moveTo>
                  <a:cubicBezTo>
                    <a:pt x="123" y="39"/>
                    <a:pt x="129" y="77"/>
                    <a:pt x="135" y="115"/>
                  </a:cubicBezTo>
                  <a:cubicBezTo>
                    <a:pt x="140" y="146"/>
                    <a:pt x="144" y="177"/>
                    <a:pt x="149" y="208"/>
                  </a:cubicBezTo>
                  <a:cubicBezTo>
                    <a:pt x="153" y="236"/>
                    <a:pt x="154" y="236"/>
                    <a:pt x="124" y="246"/>
                  </a:cubicBezTo>
                  <a:cubicBezTo>
                    <a:pt x="83" y="181"/>
                    <a:pt x="42" y="115"/>
                    <a:pt x="0" y="48"/>
                  </a:cubicBezTo>
                  <a:cubicBezTo>
                    <a:pt x="9" y="44"/>
                    <a:pt x="17" y="40"/>
                    <a:pt x="27" y="36"/>
                  </a:cubicBezTo>
                  <a:cubicBezTo>
                    <a:pt x="54" y="78"/>
                    <a:pt x="81" y="120"/>
                    <a:pt x="108" y="162"/>
                  </a:cubicBezTo>
                  <a:cubicBezTo>
                    <a:pt x="109" y="161"/>
                    <a:pt x="111" y="161"/>
                    <a:pt x="112" y="160"/>
                  </a:cubicBezTo>
                  <a:cubicBezTo>
                    <a:pt x="108" y="130"/>
                    <a:pt x="103" y="100"/>
                    <a:pt x="99" y="70"/>
                  </a:cubicBezTo>
                  <a:cubicBezTo>
                    <a:pt x="97" y="56"/>
                    <a:pt x="94" y="42"/>
                    <a:pt x="92" y="28"/>
                  </a:cubicBezTo>
                  <a:cubicBezTo>
                    <a:pt x="90" y="7"/>
                    <a:pt x="91" y="7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91"/>
            <p:cNvSpPr/>
            <p:nvPr/>
          </p:nvSpPr>
          <p:spPr bwMode="auto">
            <a:xfrm>
              <a:off x="11237686" y="209550"/>
              <a:ext cx="533400" cy="842963"/>
            </a:xfrm>
            <a:custGeom>
              <a:avLst/>
              <a:gdLst>
                <a:gd name="T0" fmla="*/ 169 w 169"/>
                <a:gd name="T1" fmla="*/ 10 h 267"/>
                <a:gd name="T2" fmla="*/ 164 w 169"/>
                <a:gd name="T3" fmla="*/ 22 h 267"/>
                <a:gd name="T4" fmla="*/ 144 w 169"/>
                <a:gd name="T5" fmla="*/ 89 h 267"/>
                <a:gd name="T6" fmla="*/ 121 w 169"/>
                <a:gd name="T7" fmla="*/ 163 h 267"/>
                <a:gd name="T8" fmla="*/ 94 w 169"/>
                <a:gd name="T9" fmla="*/ 233 h 267"/>
                <a:gd name="T10" fmla="*/ 47 w 169"/>
                <a:gd name="T11" fmla="*/ 252 h 267"/>
                <a:gd name="T12" fmla="*/ 34 w 169"/>
                <a:gd name="T13" fmla="*/ 188 h 267"/>
                <a:gd name="T14" fmla="*/ 100 w 169"/>
                <a:gd name="T15" fmla="*/ 98 h 267"/>
                <a:gd name="T16" fmla="*/ 141 w 169"/>
                <a:gd name="T17" fmla="*/ 11 h 267"/>
                <a:gd name="T18" fmla="*/ 157 w 169"/>
                <a:gd name="T19" fmla="*/ 0 h 267"/>
                <a:gd name="T20" fmla="*/ 169 w 169"/>
                <a:gd name="T21" fmla="*/ 1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67">
                  <a:moveTo>
                    <a:pt x="169" y="10"/>
                  </a:moveTo>
                  <a:cubicBezTo>
                    <a:pt x="166" y="16"/>
                    <a:pt x="165" y="19"/>
                    <a:pt x="164" y="22"/>
                  </a:cubicBezTo>
                  <a:cubicBezTo>
                    <a:pt x="157" y="44"/>
                    <a:pt x="150" y="67"/>
                    <a:pt x="144" y="89"/>
                  </a:cubicBezTo>
                  <a:cubicBezTo>
                    <a:pt x="136" y="114"/>
                    <a:pt x="129" y="139"/>
                    <a:pt x="121" y="163"/>
                  </a:cubicBezTo>
                  <a:cubicBezTo>
                    <a:pt x="113" y="187"/>
                    <a:pt x="103" y="210"/>
                    <a:pt x="94" y="233"/>
                  </a:cubicBezTo>
                  <a:cubicBezTo>
                    <a:pt x="84" y="261"/>
                    <a:pt x="72" y="267"/>
                    <a:pt x="47" y="252"/>
                  </a:cubicBezTo>
                  <a:cubicBezTo>
                    <a:pt x="9" y="228"/>
                    <a:pt x="0" y="230"/>
                    <a:pt x="34" y="188"/>
                  </a:cubicBezTo>
                  <a:cubicBezTo>
                    <a:pt x="57" y="159"/>
                    <a:pt x="81" y="130"/>
                    <a:pt x="100" y="98"/>
                  </a:cubicBezTo>
                  <a:cubicBezTo>
                    <a:pt x="117" y="71"/>
                    <a:pt x="127" y="40"/>
                    <a:pt x="141" y="11"/>
                  </a:cubicBezTo>
                  <a:cubicBezTo>
                    <a:pt x="144" y="6"/>
                    <a:pt x="151" y="1"/>
                    <a:pt x="157" y="0"/>
                  </a:cubicBezTo>
                  <a:cubicBezTo>
                    <a:pt x="160" y="0"/>
                    <a:pt x="165" y="7"/>
                    <a:pt x="16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92"/>
            <p:cNvSpPr/>
            <p:nvPr/>
          </p:nvSpPr>
          <p:spPr bwMode="auto">
            <a:xfrm>
              <a:off x="14469836" y="4581525"/>
              <a:ext cx="693738" cy="644525"/>
            </a:xfrm>
            <a:custGeom>
              <a:avLst/>
              <a:gdLst>
                <a:gd name="T0" fmla="*/ 116 w 220"/>
                <a:gd name="T1" fmla="*/ 190 h 204"/>
                <a:gd name="T2" fmla="*/ 126 w 220"/>
                <a:gd name="T3" fmla="*/ 168 h 204"/>
                <a:gd name="T4" fmla="*/ 154 w 220"/>
                <a:gd name="T5" fmla="*/ 170 h 204"/>
                <a:gd name="T6" fmla="*/ 188 w 220"/>
                <a:gd name="T7" fmla="*/ 138 h 204"/>
                <a:gd name="T8" fmla="*/ 158 w 220"/>
                <a:gd name="T9" fmla="*/ 102 h 204"/>
                <a:gd name="T10" fmla="*/ 105 w 220"/>
                <a:gd name="T11" fmla="*/ 112 h 204"/>
                <a:gd name="T12" fmla="*/ 63 w 220"/>
                <a:gd name="T13" fmla="*/ 124 h 204"/>
                <a:gd name="T14" fmla="*/ 9 w 220"/>
                <a:gd name="T15" fmla="*/ 86 h 204"/>
                <a:gd name="T16" fmla="*/ 28 w 220"/>
                <a:gd name="T17" fmla="*/ 13 h 204"/>
                <a:gd name="T18" fmla="*/ 97 w 220"/>
                <a:gd name="T19" fmla="*/ 13 h 204"/>
                <a:gd name="T20" fmla="*/ 87 w 220"/>
                <a:gd name="T21" fmla="*/ 35 h 204"/>
                <a:gd name="T22" fmla="*/ 63 w 220"/>
                <a:gd name="T23" fmla="*/ 33 h 204"/>
                <a:gd name="T24" fmla="*/ 32 w 220"/>
                <a:gd name="T25" fmla="*/ 65 h 204"/>
                <a:gd name="T26" fmla="*/ 65 w 220"/>
                <a:gd name="T27" fmla="*/ 94 h 204"/>
                <a:gd name="T28" fmla="*/ 109 w 220"/>
                <a:gd name="T29" fmla="*/ 77 h 204"/>
                <a:gd name="T30" fmla="*/ 213 w 220"/>
                <a:gd name="T31" fmla="*/ 120 h 204"/>
                <a:gd name="T32" fmla="*/ 189 w 220"/>
                <a:gd name="T33" fmla="*/ 187 h 204"/>
                <a:gd name="T34" fmla="*/ 116 w 220"/>
                <a:gd name="T35" fmla="*/ 19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0" h="204">
                  <a:moveTo>
                    <a:pt x="116" y="190"/>
                  </a:moveTo>
                  <a:cubicBezTo>
                    <a:pt x="120" y="182"/>
                    <a:pt x="123" y="175"/>
                    <a:pt x="126" y="168"/>
                  </a:cubicBezTo>
                  <a:cubicBezTo>
                    <a:pt x="135" y="169"/>
                    <a:pt x="145" y="171"/>
                    <a:pt x="154" y="170"/>
                  </a:cubicBezTo>
                  <a:cubicBezTo>
                    <a:pt x="173" y="170"/>
                    <a:pt x="187" y="156"/>
                    <a:pt x="188" y="138"/>
                  </a:cubicBezTo>
                  <a:cubicBezTo>
                    <a:pt x="188" y="120"/>
                    <a:pt x="176" y="101"/>
                    <a:pt x="158" y="102"/>
                  </a:cubicBezTo>
                  <a:cubicBezTo>
                    <a:pt x="140" y="102"/>
                    <a:pt x="122" y="108"/>
                    <a:pt x="105" y="112"/>
                  </a:cubicBezTo>
                  <a:cubicBezTo>
                    <a:pt x="91" y="116"/>
                    <a:pt x="77" y="123"/>
                    <a:pt x="63" y="124"/>
                  </a:cubicBezTo>
                  <a:cubicBezTo>
                    <a:pt x="35" y="125"/>
                    <a:pt x="18" y="111"/>
                    <a:pt x="9" y="86"/>
                  </a:cubicBezTo>
                  <a:cubicBezTo>
                    <a:pt x="0" y="59"/>
                    <a:pt x="8" y="29"/>
                    <a:pt x="28" y="13"/>
                  </a:cubicBezTo>
                  <a:cubicBezTo>
                    <a:pt x="44" y="0"/>
                    <a:pt x="74" y="0"/>
                    <a:pt x="97" y="13"/>
                  </a:cubicBezTo>
                  <a:cubicBezTo>
                    <a:pt x="94" y="20"/>
                    <a:pt x="91" y="27"/>
                    <a:pt x="87" y="35"/>
                  </a:cubicBezTo>
                  <a:cubicBezTo>
                    <a:pt x="79" y="34"/>
                    <a:pt x="71" y="33"/>
                    <a:pt x="63" y="33"/>
                  </a:cubicBezTo>
                  <a:cubicBezTo>
                    <a:pt x="41" y="33"/>
                    <a:pt x="30" y="44"/>
                    <a:pt x="32" y="65"/>
                  </a:cubicBezTo>
                  <a:cubicBezTo>
                    <a:pt x="33" y="86"/>
                    <a:pt x="44" y="97"/>
                    <a:pt x="65" y="94"/>
                  </a:cubicBezTo>
                  <a:cubicBezTo>
                    <a:pt x="80" y="91"/>
                    <a:pt x="95" y="84"/>
                    <a:pt x="109" y="77"/>
                  </a:cubicBezTo>
                  <a:cubicBezTo>
                    <a:pt x="152" y="57"/>
                    <a:pt x="202" y="77"/>
                    <a:pt x="213" y="120"/>
                  </a:cubicBezTo>
                  <a:cubicBezTo>
                    <a:pt x="220" y="146"/>
                    <a:pt x="210" y="171"/>
                    <a:pt x="189" y="187"/>
                  </a:cubicBezTo>
                  <a:cubicBezTo>
                    <a:pt x="168" y="203"/>
                    <a:pt x="141" y="204"/>
                    <a:pt x="116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93"/>
            <p:cNvSpPr/>
            <p:nvPr/>
          </p:nvSpPr>
          <p:spPr bwMode="auto">
            <a:xfrm>
              <a:off x="13752286" y="5072062"/>
              <a:ext cx="695325" cy="788988"/>
            </a:xfrm>
            <a:custGeom>
              <a:avLst/>
              <a:gdLst>
                <a:gd name="T0" fmla="*/ 208 w 220"/>
                <a:gd name="T1" fmla="*/ 171 h 250"/>
                <a:gd name="T2" fmla="*/ 220 w 220"/>
                <a:gd name="T3" fmla="*/ 194 h 250"/>
                <a:gd name="T4" fmla="*/ 115 w 220"/>
                <a:gd name="T5" fmla="*/ 250 h 250"/>
                <a:gd name="T6" fmla="*/ 0 w 220"/>
                <a:gd name="T7" fmla="*/ 53 h 250"/>
                <a:gd name="T8" fmla="*/ 99 w 220"/>
                <a:gd name="T9" fmla="*/ 0 h 250"/>
                <a:gd name="T10" fmla="*/ 113 w 220"/>
                <a:gd name="T11" fmla="*/ 21 h 250"/>
                <a:gd name="T12" fmla="*/ 37 w 220"/>
                <a:gd name="T13" fmla="*/ 63 h 250"/>
                <a:gd name="T14" fmla="*/ 72 w 220"/>
                <a:gd name="T15" fmla="*/ 123 h 250"/>
                <a:gd name="T16" fmla="*/ 142 w 220"/>
                <a:gd name="T17" fmla="*/ 86 h 250"/>
                <a:gd name="T18" fmla="*/ 155 w 220"/>
                <a:gd name="T19" fmla="*/ 108 h 250"/>
                <a:gd name="T20" fmla="*/ 86 w 220"/>
                <a:gd name="T21" fmla="*/ 145 h 250"/>
                <a:gd name="T22" fmla="*/ 125 w 220"/>
                <a:gd name="T23" fmla="*/ 215 h 250"/>
                <a:gd name="T24" fmla="*/ 208 w 220"/>
                <a:gd name="T25" fmla="*/ 17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50">
                  <a:moveTo>
                    <a:pt x="208" y="171"/>
                  </a:moveTo>
                  <a:cubicBezTo>
                    <a:pt x="212" y="179"/>
                    <a:pt x="216" y="186"/>
                    <a:pt x="220" y="194"/>
                  </a:cubicBezTo>
                  <a:cubicBezTo>
                    <a:pt x="185" y="212"/>
                    <a:pt x="151" y="231"/>
                    <a:pt x="115" y="250"/>
                  </a:cubicBezTo>
                  <a:cubicBezTo>
                    <a:pt x="77" y="184"/>
                    <a:pt x="39" y="119"/>
                    <a:pt x="0" y="53"/>
                  </a:cubicBezTo>
                  <a:cubicBezTo>
                    <a:pt x="33" y="35"/>
                    <a:pt x="66" y="18"/>
                    <a:pt x="99" y="0"/>
                  </a:cubicBezTo>
                  <a:cubicBezTo>
                    <a:pt x="104" y="6"/>
                    <a:pt x="108" y="13"/>
                    <a:pt x="113" y="21"/>
                  </a:cubicBezTo>
                  <a:cubicBezTo>
                    <a:pt x="88" y="35"/>
                    <a:pt x="64" y="48"/>
                    <a:pt x="37" y="63"/>
                  </a:cubicBezTo>
                  <a:cubicBezTo>
                    <a:pt x="49" y="83"/>
                    <a:pt x="60" y="102"/>
                    <a:pt x="72" y="123"/>
                  </a:cubicBezTo>
                  <a:cubicBezTo>
                    <a:pt x="96" y="111"/>
                    <a:pt x="118" y="99"/>
                    <a:pt x="142" y="86"/>
                  </a:cubicBezTo>
                  <a:cubicBezTo>
                    <a:pt x="146" y="93"/>
                    <a:pt x="150" y="100"/>
                    <a:pt x="155" y="108"/>
                  </a:cubicBezTo>
                  <a:cubicBezTo>
                    <a:pt x="131" y="120"/>
                    <a:pt x="109" y="132"/>
                    <a:pt x="86" y="145"/>
                  </a:cubicBezTo>
                  <a:cubicBezTo>
                    <a:pt x="99" y="168"/>
                    <a:pt x="111" y="190"/>
                    <a:pt x="125" y="215"/>
                  </a:cubicBezTo>
                  <a:cubicBezTo>
                    <a:pt x="152" y="201"/>
                    <a:pt x="179" y="187"/>
                    <a:pt x="208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94"/>
            <p:cNvSpPr/>
            <p:nvPr/>
          </p:nvSpPr>
          <p:spPr bwMode="auto">
            <a:xfrm>
              <a:off x="9172349" y="3549650"/>
              <a:ext cx="827088" cy="603250"/>
            </a:xfrm>
            <a:custGeom>
              <a:avLst/>
              <a:gdLst>
                <a:gd name="T0" fmla="*/ 198 w 262"/>
                <a:gd name="T1" fmla="*/ 10 h 191"/>
                <a:gd name="T2" fmla="*/ 221 w 262"/>
                <a:gd name="T3" fmla="*/ 0 h 191"/>
                <a:gd name="T4" fmla="*/ 262 w 262"/>
                <a:gd name="T5" fmla="*/ 108 h 191"/>
                <a:gd name="T6" fmla="*/ 207 w 262"/>
                <a:gd name="T7" fmla="*/ 114 h 191"/>
                <a:gd name="T8" fmla="*/ 35 w 262"/>
                <a:gd name="T9" fmla="*/ 88 h 191"/>
                <a:gd name="T10" fmla="*/ 69 w 262"/>
                <a:gd name="T11" fmla="*/ 180 h 191"/>
                <a:gd name="T12" fmla="*/ 46 w 262"/>
                <a:gd name="T13" fmla="*/ 191 h 191"/>
                <a:gd name="T14" fmla="*/ 0 w 262"/>
                <a:gd name="T15" fmla="*/ 69 h 191"/>
                <a:gd name="T16" fmla="*/ 39 w 262"/>
                <a:gd name="T17" fmla="*/ 65 h 191"/>
                <a:gd name="T18" fmla="*/ 214 w 262"/>
                <a:gd name="T19" fmla="*/ 91 h 191"/>
                <a:gd name="T20" fmla="*/ 228 w 262"/>
                <a:gd name="T21" fmla="*/ 92 h 191"/>
                <a:gd name="T22" fmla="*/ 198 w 262"/>
                <a:gd name="T23" fmla="*/ 1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191">
                  <a:moveTo>
                    <a:pt x="198" y="10"/>
                  </a:moveTo>
                  <a:cubicBezTo>
                    <a:pt x="205" y="7"/>
                    <a:pt x="212" y="4"/>
                    <a:pt x="221" y="0"/>
                  </a:cubicBezTo>
                  <a:cubicBezTo>
                    <a:pt x="235" y="37"/>
                    <a:pt x="248" y="72"/>
                    <a:pt x="262" y="108"/>
                  </a:cubicBezTo>
                  <a:cubicBezTo>
                    <a:pt x="245" y="123"/>
                    <a:pt x="225" y="117"/>
                    <a:pt x="207" y="114"/>
                  </a:cubicBezTo>
                  <a:cubicBezTo>
                    <a:pt x="151" y="106"/>
                    <a:pt x="95" y="97"/>
                    <a:pt x="35" y="88"/>
                  </a:cubicBezTo>
                  <a:cubicBezTo>
                    <a:pt x="47" y="121"/>
                    <a:pt x="58" y="150"/>
                    <a:pt x="69" y="180"/>
                  </a:cubicBezTo>
                  <a:cubicBezTo>
                    <a:pt x="62" y="183"/>
                    <a:pt x="55" y="186"/>
                    <a:pt x="46" y="191"/>
                  </a:cubicBezTo>
                  <a:cubicBezTo>
                    <a:pt x="31" y="151"/>
                    <a:pt x="16" y="112"/>
                    <a:pt x="0" y="69"/>
                  </a:cubicBezTo>
                  <a:cubicBezTo>
                    <a:pt x="14" y="67"/>
                    <a:pt x="27" y="63"/>
                    <a:pt x="39" y="65"/>
                  </a:cubicBezTo>
                  <a:cubicBezTo>
                    <a:pt x="97" y="73"/>
                    <a:pt x="156" y="82"/>
                    <a:pt x="214" y="91"/>
                  </a:cubicBezTo>
                  <a:cubicBezTo>
                    <a:pt x="217" y="92"/>
                    <a:pt x="221" y="92"/>
                    <a:pt x="228" y="92"/>
                  </a:cubicBezTo>
                  <a:cubicBezTo>
                    <a:pt x="217" y="64"/>
                    <a:pt x="208" y="37"/>
                    <a:pt x="19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95"/>
            <p:cNvSpPr/>
            <p:nvPr/>
          </p:nvSpPr>
          <p:spPr bwMode="auto">
            <a:xfrm>
              <a:off x="15009586" y="3498850"/>
              <a:ext cx="749300" cy="492125"/>
            </a:xfrm>
            <a:custGeom>
              <a:avLst/>
              <a:gdLst>
                <a:gd name="T0" fmla="*/ 1 w 237"/>
                <a:gd name="T1" fmla="*/ 123 h 156"/>
                <a:gd name="T2" fmla="*/ 27 w 237"/>
                <a:gd name="T3" fmla="*/ 100 h 156"/>
                <a:gd name="T4" fmla="*/ 107 w 237"/>
                <a:gd name="T5" fmla="*/ 101 h 156"/>
                <a:gd name="T6" fmla="*/ 114 w 237"/>
                <a:gd name="T7" fmla="*/ 98 h 156"/>
                <a:gd name="T8" fmla="*/ 57 w 237"/>
                <a:gd name="T9" fmla="*/ 45 h 156"/>
                <a:gd name="T10" fmla="*/ 50 w 237"/>
                <a:gd name="T11" fmla="*/ 0 h 156"/>
                <a:gd name="T12" fmla="*/ 237 w 237"/>
                <a:gd name="T13" fmla="*/ 128 h 156"/>
                <a:gd name="T14" fmla="*/ 226 w 237"/>
                <a:gd name="T15" fmla="*/ 156 h 156"/>
                <a:gd name="T16" fmla="*/ 1 w 237"/>
                <a:gd name="T17" fmla="*/ 12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156">
                  <a:moveTo>
                    <a:pt x="1" y="123"/>
                  </a:moveTo>
                  <a:cubicBezTo>
                    <a:pt x="0" y="104"/>
                    <a:pt x="9" y="99"/>
                    <a:pt x="27" y="100"/>
                  </a:cubicBezTo>
                  <a:cubicBezTo>
                    <a:pt x="53" y="102"/>
                    <a:pt x="80" y="101"/>
                    <a:pt x="107" y="101"/>
                  </a:cubicBezTo>
                  <a:cubicBezTo>
                    <a:pt x="108" y="101"/>
                    <a:pt x="109" y="100"/>
                    <a:pt x="114" y="98"/>
                  </a:cubicBezTo>
                  <a:cubicBezTo>
                    <a:pt x="94" y="80"/>
                    <a:pt x="76" y="63"/>
                    <a:pt x="57" y="45"/>
                  </a:cubicBezTo>
                  <a:cubicBezTo>
                    <a:pt x="38" y="27"/>
                    <a:pt x="38" y="27"/>
                    <a:pt x="50" y="0"/>
                  </a:cubicBezTo>
                  <a:cubicBezTo>
                    <a:pt x="110" y="47"/>
                    <a:pt x="157" y="112"/>
                    <a:pt x="237" y="128"/>
                  </a:cubicBezTo>
                  <a:cubicBezTo>
                    <a:pt x="233" y="138"/>
                    <a:pt x="230" y="145"/>
                    <a:pt x="226" y="156"/>
                  </a:cubicBezTo>
                  <a:cubicBezTo>
                    <a:pt x="155" y="113"/>
                    <a:pt x="77" y="133"/>
                    <a:pt x="1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96"/>
            <p:cNvSpPr>
              <a:spLocks noEditPoints="1"/>
            </p:cNvSpPr>
            <p:nvPr/>
          </p:nvSpPr>
          <p:spPr bwMode="auto">
            <a:xfrm>
              <a:off x="11859986" y="4851400"/>
              <a:ext cx="496888" cy="469900"/>
            </a:xfrm>
            <a:custGeom>
              <a:avLst/>
              <a:gdLst>
                <a:gd name="T0" fmla="*/ 129 w 157"/>
                <a:gd name="T1" fmla="*/ 71 h 149"/>
                <a:gd name="T2" fmla="*/ 148 w 157"/>
                <a:gd name="T3" fmla="*/ 114 h 149"/>
                <a:gd name="T4" fmla="*/ 105 w 157"/>
                <a:gd name="T5" fmla="*/ 145 h 149"/>
                <a:gd name="T6" fmla="*/ 25 w 157"/>
                <a:gd name="T7" fmla="*/ 129 h 149"/>
                <a:gd name="T8" fmla="*/ 32 w 157"/>
                <a:gd name="T9" fmla="*/ 70 h 149"/>
                <a:gd name="T10" fmla="*/ 47 w 157"/>
                <a:gd name="T11" fmla="*/ 63 h 149"/>
                <a:gd name="T12" fmla="*/ 44 w 157"/>
                <a:gd name="T13" fmla="*/ 59 h 149"/>
                <a:gd name="T14" fmla="*/ 30 w 157"/>
                <a:gd name="T15" fmla="*/ 26 h 149"/>
                <a:gd name="T16" fmla="*/ 67 w 157"/>
                <a:gd name="T17" fmla="*/ 2 h 149"/>
                <a:gd name="T18" fmla="*/ 133 w 157"/>
                <a:gd name="T19" fmla="*/ 11 h 149"/>
                <a:gd name="T20" fmla="*/ 156 w 157"/>
                <a:gd name="T21" fmla="*/ 41 h 149"/>
                <a:gd name="T22" fmla="*/ 133 w 157"/>
                <a:gd name="T23" fmla="*/ 68 h 149"/>
                <a:gd name="T24" fmla="*/ 129 w 157"/>
                <a:gd name="T25" fmla="*/ 71 h 149"/>
                <a:gd name="T26" fmla="*/ 92 w 157"/>
                <a:gd name="T27" fmla="*/ 136 h 149"/>
                <a:gd name="T28" fmla="*/ 118 w 157"/>
                <a:gd name="T29" fmla="*/ 112 h 149"/>
                <a:gd name="T30" fmla="*/ 100 w 157"/>
                <a:gd name="T31" fmla="*/ 84 h 149"/>
                <a:gd name="T32" fmla="*/ 80 w 157"/>
                <a:gd name="T33" fmla="*/ 76 h 149"/>
                <a:gd name="T34" fmla="*/ 39 w 157"/>
                <a:gd name="T35" fmla="*/ 92 h 149"/>
                <a:gd name="T36" fmla="*/ 58 w 157"/>
                <a:gd name="T37" fmla="*/ 127 h 149"/>
                <a:gd name="T38" fmla="*/ 92 w 157"/>
                <a:gd name="T39" fmla="*/ 136 h 149"/>
                <a:gd name="T40" fmla="*/ 81 w 157"/>
                <a:gd name="T41" fmla="*/ 11 h 149"/>
                <a:gd name="T42" fmla="*/ 59 w 157"/>
                <a:gd name="T43" fmla="*/ 28 h 149"/>
                <a:gd name="T44" fmla="*/ 76 w 157"/>
                <a:gd name="T45" fmla="*/ 55 h 149"/>
                <a:gd name="T46" fmla="*/ 91 w 157"/>
                <a:gd name="T47" fmla="*/ 61 h 149"/>
                <a:gd name="T48" fmla="*/ 128 w 157"/>
                <a:gd name="T49" fmla="*/ 44 h 149"/>
                <a:gd name="T50" fmla="*/ 107 w 157"/>
                <a:gd name="T51" fmla="*/ 16 h 149"/>
                <a:gd name="T52" fmla="*/ 81 w 157"/>
                <a:gd name="T53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49">
                  <a:moveTo>
                    <a:pt x="129" y="71"/>
                  </a:moveTo>
                  <a:cubicBezTo>
                    <a:pt x="136" y="86"/>
                    <a:pt x="150" y="101"/>
                    <a:pt x="148" y="114"/>
                  </a:cubicBezTo>
                  <a:cubicBezTo>
                    <a:pt x="145" y="134"/>
                    <a:pt x="125" y="143"/>
                    <a:pt x="105" y="145"/>
                  </a:cubicBezTo>
                  <a:cubicBezTo>
                    <a:pt x="76" y="149"/>
                    <a:pt x="49" y="146"/>
                    <a:pt x="25" y="129"/>
                  </a:cubicBezTo>
                  <a:cubicBezTo>
                    <a:pt x="0" y="110"/>
                    <a:pt x="3" y="84"/>
                    <a:pt x="32" y="70"/>
                  </a:cubicBezTo>
                  <a:cubicBezTo>
                    <a:pt x="37" y="68"/>
                    <a:pt x="42" y="66"/>
                    <a:pt x="47" y="63"/>
                  </a:cubicBezTo>
                  <a:cubicBezTo>
                    <a:pt x="46" y="61"/>
                    <a:pt x="45" y="60"/>
                    <a:pt x="44" y="59"/>
                  </a:cubicBezTo>
                  <a:cubicBezTo>
                    <a:pt x="35" y="49"/>
                    <a:pt x="20" y="39"/>
                    <a:pt x="30" y="26"/>
                  </a:cubicBezTo>
                  <a:cubicBezTo>
                    <a:pt x="38" y="14"/>
                    <a:pt x="54" y="3"/>
                    <a:pt x="67" y="2"/>
                  </a:cubicBezTo>
                  <a:cubicBezTo>
                    <a:pt x="89" y="0"/>
                    <a:pt x="112" y="4"/>
                    <a:pt x="133" y="11"/>
                  </a:cubicBezTo>
                  <a:cubicBezTo>
                    <a:pt x="144" y="14"/>
                    <a:pt x="156" y="30"/>
                    <a:pt x="156" y="41"/>
                  </a:cubicBezTo>
                  <a:cubicBezTo>
                    <a:pt x="157" y="49"/>
                    <a:pt x="142" y="59"/>
                    <a:pt x="133" y="68"/>
                  </a:cubicBezTo>
                  <a:cubicBezTo>
                    <a:pt x="131" y="71"/>
                    <a:pt x="127" y="71"/>
                    <a:pt x="129" y="71"/>
                  </a:cubicBezTo>
                  <a:close/>
                  <a:moveTo>
                    <a:pt x="92" y="136"/>
                  </a:moveTo>
                  <a:cubicBezTo>
                    <a:pt x="100" y="129"/>
                    <a:pt x="113" y="123"/>
                    <a:pt x="118" y="112"/>
                  </a:cubicBezTo>
                  <a:cubicBezTo>
                    <a:pt x="125" y="97"/>
                    <a:pt x="110" y="90"/>
                    <a:pt x="100" y="84"/>
                  </a:cubicBezTo>
                  <a:cubicBezTo>
                    <a:pt x="94" y="80"/>
                    <a:pt x="86" y="78"/>
                    <a:pt x="80" y="76"/>
                  </a:cubicBezTo>
                  <a:cubicBezTo>
                    <a:pt x="65" y="69"/>
                    <a:pt x="44" y="78"/>
                    <a:pt x="39" y="92"/>
                  </a:cubicBezTo>
                  <a:cubicBezTo>
                    <a:pt x="34" y="106"/>
                    <a:pt x="42" y="121"/>
                    <a:pt x="58" y="127"/>
                  </a:cubicBezTo>
                  <a:cubicBezTo>
                    <a:pt x="67" y="130"/>
                    <a:pt x="76" y="132"/>
                    <a:pt x="92" y="136"/>
                  </a:cubicBezTo>
                  <a:close/>
                  <a:moveTo>
                    <a:pt x="81" y="11"/>
                  </a:moveTo>
                  <a:cubicBezTo>
                    <a:pt x="75" y="15"/>
                    <a:pt x="63" y="20"/>
                    <a:pt x="59" y="28"/>
                  </a:cubicBezTo>
                  <a:cubicBezTo>
                    <a:pt x="53" y="42"/>
                    <a:pt x="66" y="49"/>
                    <a:pt x="76" y="55"/>
                  </a:cubicBezTo>
                  <a:cubicBezTo>
                    <a:pt x="81" y="57"/>
                    <a:pt x="86" y="59"/>
                    <a:pt x="91" y="61"/>
                  </a:cubicBezTo>
                  <a:cubicBezTo>
                    <a:pt x="106" y="68"/>
                    <a:pt x="124" y="60"/>
                    <a:pt x="128" y="44"/>
                  </a:cubicBezTo>
                  <a:cubicBezTo>
                    <a:pt x="133" y="27"/>
                    <a:pt x="121" y="20"/>
                    <a:pt x="107" y="16"/>
                  </a:cubicBezTo>
                  <a:cubicBezTo>
                    <a:pt x="100" y="14"/>
                    <a:pt x="93" y="14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97"/>
            <p:cNvSpPr/>
            <p:nvPr/>
          </p:nvSpPr>
          <p:spPr bwMode="auto">
            <a:xfrm>
              <a:off x="11859986" y="-317500"/>
              <a:ext cx="423863" cy="431800"/>
            </a:xfrm>
            <a:custGeom>
              <a:avLst/>
              <a:gdLst>
                <a:gd name="T0" fmla="*/ 64 w 134"/>
                <a:gd name="T1" fmla="*/ 137 h 137"/>
                <a:gd name="T2" fmla="*/ 64 w 134"/>
                <a:gd name="T3" fmla="*/ 92 h 137"/>
                <a:gd name="T4" fmla="*/ 8 w 134"/>
                <a:gd name="T5" fmla="*/ 79 h 137"/>
                <a:gd name="T6" fmla="*/ 14 w 134"/>
                <a:gd name="T7" fmla="*/ 51 h 137"/>
                <a:gd name="T8" fmla="*/ 68 w 134"/>
                <a:gd name="T9" fmla="*/ 14 h 137"/>
                <a:gd name="T10" fmla="*/ 112 w 134"/>
                <a:gd name="T11" fmla="*/ 10 h 137"/>
                <a:gd name="T12" fmla="*/ 129 w 134"/>
                <a:gd name="T13" fmla="*/ 53 h 137"/>
                <a:gd name="T14" fmla="*/ 64 w 134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37">
                  <a:moveTo>
                    <a:pt x="64" y="137"/>
                  </a:moveTo>
                  <a:cubicBezTo>
                    <a:pt x="64" y="123"/>
                    <a:pt x="64" y="109"/>
                    <a:pt x="64" y="92"/>
                  </a:cubicBezTo>
                  <a:cubicBezTo>
                    <a:pt x="40" y="103"/>
                    <a:pt x="22" y="98"/>
                    <a:pt x="8" y="79"/>
                  </a:cubicBezTo>
                  <a:cubicBezTo>
                    <a:pt x="0" y="68"/>
                    <a:pt x="3" y="58"/>
                    <a:pt x="14" y="51"/>
                  </a:cubicBezTo>
                  <a:cubicBezTo>
                    <a:pt x="32" y="39"/>
                    <a:pt x="51" y="27"/>
                    <a:pt x="68" y="14"/>
                  </a:cubicBezTo>
                  <a:cubicBezTo>
                    <a:pt x="83" y="3"/>
                    <a:pt x="98" y="0"/>
                    <a:pt x="112" y="10"/>
                  </a:cubicBezTo>
                  <a:cubicBezTo>
                    <a:pt x="125" y="20"/>
                    <a:pt x="134" y="34"/>
                    <a:pt x="129" y="53"/>
                  </a:cubicBezTo>
                  <a:cubicBezTo>
                    <a:pt x="119" y="89"/>
                    <a:pt x="91" y="126"/>
                    <a:pt x="6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Freeform 98"/>
            <p:cNvSpPr/>
            <p:nvPr/>
          </p:nvSpPr>
          <p:spPr bwMode="auto">
            <a:xfrm>
              <a:off x="9926411" y="4838700"/>
              <a:ext cx="758825" cy="536575"/>
            </a:xfrm>
            <a:custGeom>
              <a:avLst/>
              <a:gdLst>
                <a:gd name="T0" fmla="*/ 217 w 240"/>
                <a:gd name="T1" fmla="*/ 0 h 170"/>
                <a:gd name="T2" fmla="*/ 235 w 240"/>
                <a:gd name="T3" fmla="*/ 22 h 170"/>
                <a:gd name="T4" fmla="*/ 240 w 240"/>
                <a:gd name="T5" fmla="*/ 28 h 170"/>
                <a:gd name="T6" fmla="*/ 198 w 240"/>
                <a:gd name="T7" fmla="*/ 63 h 170"/>
                <a:gd name="T8" fmla="*/ 107 w 240"/>
                <a:gd name="T9" fmla="*/ 150 h 170"/>
                <a:gd name="T10" fmla="*/ 30 w 240"/>
                <a:gd name="T11" fmla="*/ 149 h 170"/>
                <a:gd name="T12" fmla="*/ 14 w 240"/>
                <a:gd name="T13" fmla="*/ 73 h 170"/>
                <a:gd name="T14" fmla="*/ 36 w 240"/>
                <a:gd name="T15" fmla="*/ 102 h 170"/>
                <a:gd name="T16" fmla="*/ 87 w 240"/>
                <a:gd name="T17" fmla="*/ 128 h 170"/>
                <a:gd name="T18" fmla="*/ 135 w 240"/>
                <a:gd name="T19" fmla="*/ 83 h 170"/>
                <a:gd name="T20" fmla="*/ 217 w 240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70">
                  <a:moveTo>
                    <a:pt x="217" y="0"/>
                  </a:moveTo>
                  <a:cubicBezTo>
                    <a:pt x="224" y="9"/>
                    <a:pt x="230" y="15"/>
                    <a:pt x="235" y="22"/>
                  </a:cubicBezTo>
                  <a:cubicBezTo>
                    <a:pt x="237" y="24"/>
                    <a:pt x="239" y="26"/>
                    <a:pt x="240" y="28"/>
                  </a:cubicBezTo>
                  <a:cubicBezTo>
                    <a:pt x="226" y="39"/>
                    <a:pt x="211" y="51"/>
                    <a:pt x="198" y="63"/>
                  </a:cubicBezTo>
                  <a:cubicBezTo>
                    <a:pt x="167" y="92"/>
                    <a:pt x="138" y="122"/>
                    <a:pt x="107" y="150"/>
                  </a:cubicBezTo>
                  <a:cubicBezTo>
                    <a:pt x="83" y="170"/>
                    <a:pt x="52" y="168"/>
                    <a:pt x="30" y="149"/>
                  </a:cubicBezTo>
                  <a:cubicBezTo>
                    <a:pt x="6" y="128"/>
                    <a:pt x="0" y="100"/>
                    <a:pt x="14" y="73"/>
                  </a:cubicBezTo>
                  <a:cubicBezTo>
                    <a:pt x="27" y="78"/>
                    <a:pt x="39" y="81"/>
                    <a:pt x="36" y="102"/>
                  </a:cubicBezTo>
                  <a:cubicBezTo>
                    <a:pt x="33" y="127"/>
                    <a:pt x="66" y="143"/>
                    <a:pt x="87" y="128"/>
                  </a:cubicBezTo>
                  <a:cubicBezTo>
                    <a:pt x="104" y="115"/>
                    <a:pt x="119" y="99"/>
                    <a:pt x="135" y="83"/>
                  </a:cubicBezTo>
                  <a:cubicBezTo>
                    <a:pt x="162" y="57"/>
                    <a:pt x="188" y="29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99"/>
            <p:cNvSpPr>
              <a:spLocks noEditPoints="1"/>
            </p:cNvSpPr>
            <p:nvPr/>
          </p:nvSpPr>
          <p:spPr bwMode="auto">
            <a:xfrm>
              <a:off x="12596586" y="4835525"/>
              <a:ext cx="476250" cy="476250"/>
            </a:xfrm>
            <a:custGeom>
              <a:avLst/>
              <a:gdLst>
                <a:gd name="T0" fmla="*/ 20 w 151"/>
                <a:gd name="T1" fmla="*/ 148 h 151"/>
                <a:gd name="T2" fmla="*/ 20 w 151"/>
                <a:gd name="T3" fmla="*/ 132 h 151"/>
                <a:gd name="T4" fmla="*/ 105 w 151"/>
                <a:gd name="T5" fmla="*/ 93 h 151"/>
                <a:gd name="T6" fmla="*/ 45 w 151"/>
                <a:gd name="T7" fmla="*/ 95 h 151"/>
                <a:gd name="T8" fmla="*/ 1 w 151"/>
                <a:gd name="T9" fmla="*/ 56 h 151"/>
                <a:gd name="T10" fmla="*/ 41 w 151"/>
                <a:gd name="T11" fmla="*/ 9 h 151"/>
                <a:gd name="T12" fmla="*/ 116 w 151"/>
                <a:gd name="T13" fmla="*/ 19 h 151"/>
                <a:gd name="T14" fmla="*/ 101 w 151"/>
                <a:gd name="T15" fmla="*/ 137 h 151"/>
                <a:gd name="T16" fmla="*/ 20 w 151"/>
                <a:gd name="T17" fmla="*/ 148 h 151"/>
                <a:gd name="T18" fmla="*/ 73 w 151"/>
                <a:gd name="T19" fmla="*/ 82 h 151"/>
                <a:gd name="T20" fmla="*/ 109 w 151"/>
                <a:gd name="T21" fmla="*/ 62 h 151"/>
                <a:gd name="T22" fmla="*/ 68 w 151"/>
                <a:gd name="T23" fmla="*/ 19 h 151"/>
                <a:gd name="T24" fmla="*/ 29 w 151"/>
                <a:gd name="T25" fmla="*/ 51 h 151"/>
                <a:gd name="T26" fmla="*/ 73 w 151"/>
                <a:gd name="T27" fmla="*/ 8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51">
                  <a:moveTo>
                    <a:pt x="20" y="148"/>
                  </a:moveTo>
                  <a:cubicBezTo>
                    <a:pt x="20" y="142"/>
                    <a:pt x="20" y="137"/>
                    <a:pt x="20" y="132"/>
                  </a:cubicBezTo>
                  <a:cubicBezTo>
                    <a:pt x="72" y="141"/>
                    <a:pt x="104" y="125"/>
                    <a:pt x="105" y="93"/>
                  </a:cubicBezTo>
                  <a:cubicBezTo>
                    <a:pt x="85" y="94"/>
                    <a:pt x="65" y="97"/>
                    <a:pt x="45" y="95"/>
                  </a:cubicBezTo>
                  <a:cubicBezTo>
                    <a:pt x="17" y="92"/>
                    <a:pt x="3" y="77"/>
                    <a:pt x="1" y="56"/>
                  </a:cubicBezTo>
                  <a:cubicBezTo>
                    <a:pt x="0" y="34"/>
                    <a:pt x="14" y="14"/>
                    <a:pt x="41" y="9"/>
                  </a:cubicBezTo>
                  <a:cubicBezTo>
                    <a:pt x="66" y="3"/>
                    <a:pt x="94" y="0"/>
                    <a:pt x="116" y="19"/>
                  </a:cubicBezTo>
                  <a:cubicBezTo>
                    <a:pt x="151" y="49"/>
                    <a:pt x="142" y="113"/>
                    <a:pt x="101" y="137"/>
                  </a:cubicBezTo>
                  <a:cubicBezTo>
                    <a:pt x="76" y="151"/>
                    <a:pt x="50" y="151"/>
                    <a:pt x="20" y="148"/>
                  </a:cubicBezTo>
                  <a:close/>
                  <a:moveTo>
                    <a:pt x="73" y="82"/>
                  </a:moveTo>
                  <a:cubicBezTo>
                    <a:pt x="82" y="74"/>
                    <a:pt x="107" y="88"/>
                    <a:pt x="109" y="62"/>
                  </a:cubicBezTo>
                  <a:cubicBezTo>
                    <a:pt x="112" y="37"/>
                    <a:pt x="93" y="19"/>
                    <a:pt x="68" y="19"/>
                  </a:cubicBezTo>
                  <a:cubicBezTo>
                    <a:pt x="45" y="19"/>
                    <a:pt x="30" y="32"/>
                    <a:pt x="29" y="51"/>
                  </a:cubicBezTo>
                  <a:cubicBezTo>
                    <a:pt x="29" y="70"/>
                    <a:pt x="44" y="82"/>
                    <a:pt x="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100"/>
            <p:cNvSpPr/>
            <p:nvPr/>
          </p:nvSpPr>
          <p:spPr bwMode="auto">
            <a:xfrm>
              <a:off x="14814324" y="3927475"/>
              <a:ext cx="757238" cy="582613"/>
            </a:xfrm>
            <a:custGeom>
              <a:avLst/>
              <a:gdLst>
                <a:gd name="T0" fmla="*/ 240 w 240"/>
                <a:gd name="T1" fmla="*/ 161 h 184"/>
                <a:gd name="T2" fmla="*/ 228 w 240"/>
                <a:gd name="T3" fmla="*/ 184 h 184"/>
                <a:gd name="T4" fmla="*/ 45 w 240"/>
                <a:gd name="T5" fmla="*/ 77 h 184"/>
                <a:gd name="T6" fmla="*/ 23 w 240"/>
                <a:gd name="T7" fmla="*/ 116 h 184"/>
                <a:gd name="T8" fmla="*/ 0 w 240"/>
                <a:gd name="T9" fmla="*/ 102 h 184"/>
                <a:gd name="T10" fmla="*/ 55 w 240"/>
                <a:gd name="T11" fmla="*/ 0 h 184"/>
                <a:gd name="T12" fmla="*/ 76 w 240"/>
                <a:gd name="T13" fmla="*/ 12 h 184"/>
                <a:gd name="T14" fmla="*/ 76 w 240"/>
                <a:gd name="T15" fmla="*/ 17 h 184"/>
                <a:gd name="T16" fmla="*/ 94 w 240"/>
                <a:gd name="T17" fmla="*/ 75 h 184"/>
                <a:gd name="T18" fmla="*/ 167 w 240"/>
                <a:gd name="T19" fmla="*/ 118 h 184"/>
                <a:gd name="T20" fmla="*/ 240 w 240"/>
                <a:gd name="T21" fmla="*/ 16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84">
                  <a:moveTo>
                    <a:pt x="240" y="161"/>
                  </a:moveTo>
                  <a:cubicBezTo>
                    <a:pt x="235" y="169"/>
                    <a:pt x="232" y="176"/>
                    <a:pt x="228" y="184"/>
                  </a:cubicBezTo>
                  <a:cubicBezTo>
                    <a:pt x="166" y="148"/>
                    <a:pt x="106" y="113"/>
                    <a:pt x="45" y="77"/>
                  </a:cubicBezTo>
                  <a:cubicBezTo>
                    <a:pt x="37" y="90"/>
                    <a:pt x="30" y="102"/>
                    <a:pt x="23" y="116"/>
                  </a:cubicBezTo>
                  <a:cubicBezTo>
                    <a:pt x="15" y="111"/>
                    <a:pt x="8" y="107"/>
                    <a:pt x="0" y="102"/>
                  </a:cubicBezTo>
                  <a:cubicBezTo>
                    <a:pt x="19" y="68"/>
                    <a:pt x="37" y="34"/>
                    <a:pt x="55" y="0"/>
                  </a:cubicBezTo>
                  <a:cubicBezTo>
                    <a:pt x="64" y="5"/>
                    <a:pt x="71" y="9"/>
                    <a:pt x="76" y="12"/>
                  </a:cubicBezTo>
                  <a:cubicBezTo>
                    <a:pt x="76" y="15"/>
                    <a:pt x="76" y="16"/>
                    <a:pt x="76" y="17"/>
                  </a:cubicBezTo>
                  <a:cubicBezTo>
                    <a:pt x="59" y="54"/>
                    <a:pt x="58" y="54"/>
                    <a:pt x="94" y="75"/>
                  </a:cubicBezTo>
                  <a:cubicBezTo>
                    <a:pt x="118" y="90"/>
                    <a:pt x="143" y="104"/>
                    <a:pt x="167" y="118"/>
                  </a:cubicBezTo>
                  <a:cubicBezTo>
                    <a:pt x="191" y="132"/>
                    <a:pt x="215" y="146"/>
                    <a:pt x="240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101"/>
            <p:cNvSpPr/>
            <p:nvPr/>
          </p:nvSpPr>
          <p:spPr bwMode="auto">
            <a:xfrm>
              <a:off x="10302649" y="4960937"/>
              <a:ext cx="523875" cy="609600"/>
            </a:xfrm>
            <a:custGeom>
              <a:avLst/>
              <a:gdLst>
                <a:gd name="T0" fmla="*/ 142 w 166"/>
                <a:gd name="T1" fmla="*/ 0 h 193"/>
                <a:gd name="T2" fmla="*/ 166 w 166"/>
                <a:gd name="T3" fmla="*/ 21 h 193"/>
                <a:gd name="T4" fmla="*/ 26 w 166"/>
                <a:gd name="T5" fmla="*/ 193 h 193"/>
                <a:gd name="T6" fmla="*/ 19 w 166"/>
                <a:gd name="T7" fmla="*/ 152 h 193"/>
                <a:gd name="T8" fmla="*/ 142 w 166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93">
                  <a:moveTo>
                    <a:pt x="142" y="0"/>
                  </a:moveTo>
                  <a:cubicBezTo>
                    <a:pt x="151" y="8"/>
                    <a:pt x="158" y="14"/>
                    <a:pt x="166" y="21"/>
                  </a:cubicBezTo>
                  <a:cubicBezTo>
                    <a:pt x="119" y="80"/>
                    <a:pt x="72" y="137"/>
                    <a:pt x="26" y="193"/>
                  </a:cubicBezTo>
                  <a:cubicBezTo>
                    <a:pt x="0" y="176"/>
                    <a:pt x="0" y="176"/>
                    <a:pt x="19" y="152"/>
                  </a:cubicBezTo>
                  <a:cubicBezTo>
                    <a:pt x="59" y="102"/>
                    <a:pt x="100" y="52"/>
                    <a:pt x="1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102"/>
            <p:cNvSpPr/>
            <p:nvPr/>
          </p:nvSpPr>
          <p:spPr bwMode="auto">
            <a:xfrm>
              <a:off x="13190311" y="5445125"/>
              <a:ext cx="280988" cy="698500"/>
            </a:xfrm>
            <a:custGeom>
              <a:avLst/>
              <a:gdLst>
                <a:gd name="T0" fmla="*/ 0 w 89"/>
                <a:gd name="T1" fmla="*/ 8 h 221"/>
                <a:gd name="T2" fmla="*/ 29 w 89"/>
                <a:gd name="T3" fmla="*/ 0 h 221"/>
                <a:gd name="T4" fmla="*/ 89 w 89"/>
                <a:gd name="T5" fmla="*/ 212 h 221"/>
                <a:gd name="T6" fmla="*/ 60 w 89"/>
                <a:gd name="T7" fmla="*/ 221 h 221"/>
                <a:gd name="T8" fmla="*/ 0 w 89"/>
                <a:gd name="T9" fmla="*/ 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21">
                  <a:moveTo>
                    <a:pt x="0" y="8"/>
                  </a:moveTo>
                  <a:cubicBezTo>
                    <a:pt x="11" y="5"/>
                    <a:pt x="18" y="3"/>
                    <a:pt x="29" y="0"/>
                  </a:cubicBezTo>
                  <a:cubicBezTo>
                    <a:pt x="49" y="70"/>
                    <a:pt x="69" y="140"/>
                    <a:pt x="89" y="212"/>
                  </a:cubicBezTo>
                  <a:cubicBezTo>
                    <a:pt x="80" y="215"/>
                    <a:pt x="71" y="217"/>
                    <a:pt x="60" y="221"/>
                  </a:cubicBezTo>
                  <a:cubicBezTo>
                    <a:pt x="40" y="150"/>
                    <a:pt x="20" y="8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103"/>
            <p:cNvSpPr/>
            <p:nvPr/>
          </p:nvSpPr>
          <p:spPr bwMode="auto">
            <a:xfrm>
              <a:off x="14706374" y="4360862"/>
              <a:ext cx="663575" cy="449263"/>
            </a:xfrm>
            <a:custGeom>
              <a:avLst/>
              <a:gdLst>
                <a:gd name="T0" fmla="*/ 210 w 210"/>
                <a:gd name="T1" fmla="*/ 122 h 142"/>
                <a:gd name="T2" fmla="*/ 192 w 210"/>
                <a:gd name="T3" fmla="*/ 142 h 142"/>
                <a:gd name="T4" fmla="*/ 0 w 210"/>
                <a:gd name="T5" fmla="*/ 22 h 142"/>
                <a:gd name="T6" fmla="*/ 15 w 210"/>
                <a:gd name="T7" fmla="*/ 0 h 142"/>
                <a:gd name="T8" fmla="*/ 210 w 210"/>
                <a:gd name="T9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42">
                  <a:moveTo>
                    <a:pt x="210" y="122"/>
                  </a:moveTo>
                  <a:cubicBezTo>
                    <a:pt x="204" y="130"/>
                    <a:pt x="198" y="136"/>
                    <a:pt x="192" y="142"/>
                  </a:cubicBezTo>
                  <a:cubicBezTo>
                    <a:pt x="129" y="102"/>
                    <a:pt x="65" y="63"/>
                    <a:pt x="0" y="22"/>
                  </a:cubicBezTo>
                  <a:cubicBezTo>
                    <a:pt x="5" y="14"/>
                    <a:pt x="10" y="8"/>
                    <a:pt x="15" y="0"/>
                  </a:cubicBezTo>
                  <a:cubicBezTo>
                    <a:pt x="80" y="40"/>
                    <a:pt x="144" y="80"/>
                    <a:pt x="210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104"/>
            <p:cNvSpPr/>
            <p:nvPr/>
          </p:nvSpPr>
          <p:spPr bwMode="auto">
            <a:xfrm>
              <a:off x="13203011" y="4594225"/>
              <a:ext cx="357188" cy="522288"/>
            </a:xfrm>
            <a:custGeom>
              <a:avLst/>
              <a:gdLst>
                <a:gd name="T0" fmla="*/ 0 w 113"/>
                <a:gd name="T1" fmla="*/ 54 h 165"/>
                <a:gd name="T2" fmla="*/ 93 w 113"/>
                <a:gd name="T3" fmla="*/ 6 h 165"/>
                <a:gd name="T4" fmla="*/ 113 w 113"/>
                <a:gd name="T5" fmla="*/ 17 h 165"/>
                <a:gd name="T6" fmla="*/ 110 w 113"/>
                <a:gd name="T7" fmla="*/ 141 h 165"/>
                <a:gd name="T8" fmla="*/ 97 w 113"/>
                <a:gd name="T9" fmla="*/ 165 h 165"/>
                <a:gd name="T10" fmla="*/ 90 w 113"/>
                <a:gd name="T11" fmla="*/ 162 h 165"/>
                <a:gd name="T12" fmla="*/ 90 w 113"/>
                <a:gd name="T13" fmla="*/ 30 h 165"/>
                <a:gd name="T14" fmla="*/ 18 w 113"/>
                <a:gd name="T15" fmla="*/ 65 h 165"/>
                <a:gd name="T16" fmla="*/ 0 w 113"/>
                <a:gd name="T17" fmla="*/ 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65">
                  <a:moveTo>
                    <a:pt x="0" y="54"/>
                  </a:moveTo>
                  <a:cubicBezTo>
                    <a:pt x="31" y="38"/>
                    <a:pt x="62" y="22"/>
                    <a:pt x="93" y="6"/>
                  </a:cubicBezTo>
                  <a:cubicBezTo>
                    <a:pt x="105" y="0"/>
                    <a:pt x="113" y="1"/>
                    <a:pt x="113" y="17"/>
                  </a:cubicBezTo>
                  <a:cubicBezTo>
                    <a:pt x="112" y="59"/>
                    <a:pt x="112" y="100"/>
                    <a:pt x="110" y="141"/>
                  </a:cubicBezTo>
                  <a:cubicBezTo>
                    <a:pt x="109" y="149"/>
                    <a:pt x="101" y="157"/>
                    <a:pt x="97" y="165"/>
                  </a:cubicBezTo>
                  <a:cubicBezTo>
                    <a:pt x="94" y="164"/>
                    <a:pt x="92" y="163"/>
                    <a:pt x="90" y="162"/>
                  </a:cubicBezTo>
                  <a:cubicBezTo>
                    <a:pt x="90" y="119"/>
                    <a:pt x="90" y="77"/>
                    <a:pt x="90" y="30"/>
                  </a:cubicBezTo>
                  <a:cubicBezTo>
                    <a:pt x="64" y="43"/>
                    <a:pt x="41" y="53"/>
                    <a:pt x="18" y="65"/>
                  </a:cubicBezTo>
                  <a:cubicBezTo>
                    <a:pt x="8" y="71"/>
                    <a:pt x="1" y="7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105"/>
            <p:cNvSpPr/>
            <p:nvPr/>
          </p:nvSpPr>
          <p:spPr bwMode="auto">
            <a:xfrm>
              <a:off x="11958411" y="50800"/>
              <a:ext cx="328613" cy="312738"/>
            </a:xfrm>
            <a:custGeom>
              <a:avLst/>
              <a:gdLst>
                <a:gd name="T0" fmla="*/ 104 w 104"/>
                <a:gd name="T1" fmla="*/ 17 h 99"/>
                <a:gd name="T2" fmla="*/ 63 w 104"/>
                <a:gd name="T3" fmla="*/ 88 h 99"/>
                <a:gd name="T4" fmla="*/ 2 w 104"/>
                <a:gd name="T5" fmla="*/ 68 h 99"/>
                <a:gd name="T6" fmla="*/ 11 w 104"/>
                <a:gd name="T7" fmla="*/ 48 h 99"/>
                <a:gd name="T8" fmla="*/ 80 w 104"/>
                <a:gd name="T9" fmla="*/ 6 h 99"/>
                <a:gd name="T10" fmla="*/ 98 w 104"/>
                <a:gd name="T11" fmla="*/ 2 h 99"/>
                <a:gd name="T12" fmla="*/ 104 w 104"/>
                <a:gd name="T13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9">
                  <a:moveTo>
                    <a:pt x="104" y="17"/>
                  </a:moveTo>
                  <a:cubicBezTo>
                    <a:pt x="100" y="48"/>
                    <a:pt x="85" y="71"/>
                    <a:pt x="63" y="88"/>
                  </a:cubicBezTo>
                  <a:cubicBezTo>
                    <a:pt x="49" y="99"/>
                    <a:pt x="6" y="85"/>
                    <a:pt x="2" y="68"/>
                  </a:cubicBezTo>
                  <a:cubicBezTo>
                    <a:pt x="0" y="62"/>
                    <a:pt x="6" y="49"/>
                    <a:pt x="11" y="48"/>
                  </a:cubicBezTo>
                  <a:cubicBezTo>
                    <a:pt x="39" y="40"/>
                    <a:pt x="58" y="21"/>
                    <a:pt x="80" y="6"/>
                  </a:cubicBezTo>
                  <a:cubicBezTo>
                    <a:pt x="85" y="3"/>
                    <a:pt x="94" y="0"/>
                    <a:pt x="98" y="2"/>
                  </a:cubicBezTo>
                  <a:cubicBezTo>
                    <a:pt x="102" y="4"/>
                    <a:pt x="103" y="13"/>
                    <a:pt x="10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106"/>
            <p:cNvSpPr/>
            <p:nvPr/>
          </p:nvSpPr>
          <p:spPr bwMode="auto">
            <a:xfrm>
              <a:off x="13885636" y="838200"/>
              <a:ext cx="239713" cy="303213"/>
            </a:xfrm>
            <a:custGeom>
              <a:avLst/>
              <a:gdLst>
                <a:gd name="T0" fmla="*/ 75 w 76"/>
                <a:gd name="T1" fmla="*/ 60 h 96"/>
                <a:gd name="T2" fmla="*/ 55 w 76"/>
                <a:gd name="T3" fmla="*/ 90 h 96"/>
                <a:gd name="T4" fmla="*/ 2 w 76"/>
                <a:gd name="T5" fmla="*/ 82 h 96"/>
                <a:gd name="T6" fmla="*/ 0 w 76"/>
                <a:gd name="T7" fmla="*/ 73 h 96"/>
                <a:gd name="T8" fmla="*/ 6 w 76"/>
                <a:gd name="T9" fmla="*/ 26 h 96"/>
                <a:gd name="T10" fmla="*/ 36 w 76"/>
                <a:gd name="T11" fmla="*/ 5 h 96"/>
                <a:gd name="T12" fmla="*/ 75 w 76"/>
                <a:gd name="T13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96">
                  <a:moveTo>
                    <a:pt x="75" y="60"/>
                  </a:moveTo>
                  <a:cubicBezTo>
                    <a:pt x="76" y="73"/>
                    <a:pt x="71" y="85"/>
                    <a:pt x="55" y="90"/>
                  </a:cubicBezTo>
                  <a:cubicBezTo>
                    <a:pt x="36" y="96"/>
                    <a:pt x="18" y="94"/>
                    <a:pt x="2" y="82"/>
                  </a:cubicBezTo>
                  <a:cubicBezTo>
                    <a:pt x="0" y="80"/>
                    <a:pt x="0" y="76"/>
                    <a:pt x="0" y="73"/>
                  </a:cubicBezTo>
                  <a:cubicBezTo>
                    <a:pt x="2" y="57"/>
                    <a:pt x="4" y="42"/>
                    <a:pt x="6" y="26"/>
                  </a:cubicBezTo>
                  <a:cubicBezTo>
                    <a:pt x="8" y="9"/>
                    <a:pt x="19" y="0"/>
                    <a:pt x="36" y="5"/>
                  </a:cubicBezTo>
                  <a:cubicBezTo>
                    <a:pt x="63" y="13"/>
                    <a:pt x="74" y="28"/>
                    <a:pt x="7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107"/>
            <p:cNvSpPr/>
            <p:nvPr/>
          </p:nvSpPr>
          <p:spPr bwMode="auto">
            <a:xfrm>
              <a:off x="11288486" y="4664075"/>
              <a:ext cx="360363" cy="490538"/>
            </a:xfrm>
            <a:custGeom>
              <a:avLst/>
              <a:gdLst>
                <a:gd name="T0" fmla="*/ 55 w 114"/>
                <a:gd name="T1" fmla="*/ 119 h 155"/>
                <a:gd name="T2" fmla="*/ 82 w 114"/>
                <a:gd name="T3" fmla="*/ 138 h 155"/>
                <a:gd name="T4" fmla="*/ 61 w 114"/>
                <a:gd name="T5" fmla="*/ 140 h 155"/>
                <a:gd name="T6" fmla="*/ 6 w 114"/>
                <a:gd name="T7" fmla="*/ 91 h 155"/>
                <a:gd name="T8" fmla="*/ 35 w 114"/>
                <a:gd name="T9" fmla="*/ 106 h 155"/>
                <a:gd name="T10" fmla="*/ 81 w 114"/>
                <a:gd name="T11" fmla="*/ 26 h 155"/>
                <a:gd name="T12" fmla="*/ 48 w 114"/>
                <a:gd name="T13" fmla="*/ 4 h 155"/>
                <a:gd name="T14" fmla="*/ 66 w 114"/>
                <a:gd name="T15" fmla="*/ 1 h 155"/>
                <a:gd name="T16" fmla="*/ 99 w 114"/>
                <a:gd name="T17" fmla="*/ 3 h 155"/>
                <a:gd name="T18" fmla="*/ 112 w 114"/>
                <a:gd name="T19" fmla="*/ 8 h 155"/>
                <a:gd name="T20" fmla="*/ 111 w 114"/>
                <a:gd name="T21" fmla="*/ 22 h 155"/>
                <a:gd name="T22" fmla="*/ 55 w 114"/>
                <a:gd name="T23" fmla="*/ 1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55">
                  <a:moveTo>
                    <a:pt x="55" y="119"/>
                  </a:moveTo>
                  <a:cubicBezTo>
                    <a:pt x="65" y="126"/>
                    <a:pt x="74" y="132"/>
                    <a:pt x="82" y="138"/>
                  </a:cubicBezTo>
                  <a:cubicBezTo>
                    <a:pt x="77" y="155"/>
                    <a:pt x="68" y="144"/>
                    <a:pt x="61" y="140"/>
                  </a:cubicBezTo>
                  <a:cubicBezTo>
                    <a:pt x="0" y="104"/>
                    <a:pt x="0" y="104"/>
                    <a:pt x="6" y="91"/>
                  </a:cubicBezTo>
                  <a:cubicBezTo>
                    <a:pt x="15" y="95"/>
                    <a:pt x="25" y="100"/>
                    <a:pt x="35" y="106"/>
                  </a:cubicBezTo>
                  <a:cubicBezTo>
                    <a:pt x="50" y="79"/>
                    <a:pt x="65" y="53"/>
                    <a:pt x="81" y="26"/>
                  </a:cubicBezTo>
                  <a:cubicBezTo>
                    <a:pt x="71" y="20"/>
                    <a:pt x="62" y="13"/>
                    <a:pt x="48" y="4"/>
                  </a:cubicBezTo>
                  <a:cubicBezTo>
                    <a:pt x="57" y="2"/>
                    <a:pt x="61" y="0"/>
                    <a:pt x="66" y="1"/>
                  </a:cubicBezTo>
                  <a:cubicBezTo>
                    <a:pt x="77" y="1"/>
                    <a:pt x="88" y="2"/>
                    <a:pt x="99" y="3"/>
                  </a:cubicBezTo>
                  <a:cubicBezTo>
                    <a:pt x="104" y="4"/>
                    <a:pt x="110" y="5"/>
                    <a:pt x="112" y="8"/>
                  </a:cubicBezTo>
                  <a:cubicBezTo>
                    <a:pt x="114" y="11"/>
                    <a:pt x="113" y="18"/>
                    <a:pt x="111" y="22"/>
                  </a:cubicBezTo>
                  <a:cubicBezTo>
                    <a:pt x="93" y="54"/>
                    <a:pt x="75" y="85"/>
                    <a:pt x="55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108"/>
            <p:cNvSpPr/>
            <p:nvPr/>
          </p:nvSpPr>
          <p:spPr bwMode="auto">
            <a:xfrm>
              <a:off x="11380561" y="-306388"/>
              <a:ext cx="261938" cy="298450"/>
            </a:xfrm>
            <a:custGeom>
              <a:avLst/>
              <a:gdLst>
                <a:gd name="T0" fmla="*/ 27 w 83"/>
                <a:gd name="T1" fmla="*/ 94 h 94"/>
                <a:gd name="T2" fmla="*/ 5 w 83"/>
                <a:gd name="T3" fmla="*/ 33 h 94"/>
                <a:gd name="T4" fmla="*/ 32 w 83"/>
                <a:gd name="T5" fmla="*/ 6 h 94"/>
                <a:gd name="T6" fmla="*/ 80 w 83"/>
                <a:gd name="T7" fmla="*/ 41 h 94"/>
                <a:gd name="T8" fmla="*/ 43 w 83"/>
                <a:gd name="T9" fmla="*/ 86 h 94"/>
                <a:gd name="T10" fmla="*/ 27 w 83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94">
                  <a:moveTo>
                    <a:pt x="27" y="94"/>
                  </a:moveTo>
                  <a:cubicBezTo>
                    <a:pt x="19" y="71"/>
                    <a:pt x="10" y="52"/>
                    <a:pt x="5" y="33"/>
                  </a:cubicBezTo>
                  <a:cubicBezTo>
                    <a:pt x="0" y="11"/>
                    <a:pt x="11" y="0"/>
                    <a:pt x="32" y="6"/>
                  </a:cubicBezTo>
                  <a:cubicBezTo>
                    <a:pt x="52" y="12"/>
                    <a:pt x="78" y="18"/>
                    <a:pt x="80" y="41"/>
                  </a:cubicBezTo>
                  <a:cubicBezTo>
                    <a:pt x="83" y="63"/>
                    <a:pt x="61" y="75"/>
                    <a:pt x="43" y="86"/>
                  </a:cubicBezTo>
                  <a:cubicBezTo>
                    <a:pt x="39" y="89"/>
                    <a:pt x="33" y="91"/>
                    <a:pt x="27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109"/>
            <p:cNvSpPr/>
            <p:nvPr/>
          </p:nvSpPr>
          <p:spPr bwMode="auto">
            <a:xfrm>
              <a:off x="11355161" y="57150"/>
              <a:ext cx="249238" cy="303213"/>
            </a:xfrm>
            <a:custGeom>
              <a:avLst/>
              <a:gdLst>
                <a:gd name="T0" fmla="*/ 0 w 79"/>
                <a:gd name="T1" fmla="*/ 30 h 96"/>
                <a:gd name="T2" fmla="*/ 12 w 79"/>
                <a:gd name="T3" fmla="*/ 12 h 96"/>
                <a:gd name="T4" fmla="*/ 67 w 79"/>
                <a:gd name="T5" fmla="*/ 25 h 96"/>
                <a:gd name="T6" fmla="*/ 68 w 79"/>
                <a:gd name="T7" fmla="*/ 66 h 96"/>
                <a:gd name="T8" fmla="*/ 58 w 79"/>
                <a:gd name="T9" fmla="*/ 79 h 96"/>
                <a:gd name="T10" fmla="*/ 16 w 79"/>
                <a:gd name="T11" fmla="*/ 71 h 96"/>
                <a:gd name="T12" fmla="*/ 0 w 79"/>
                <a:gd name="T13" fmla="*/ 3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6">
                  <a:moveTo>
                    <a:pt x="0" y="30"/>
                  </a:moveTo>
                  <a:cubicBezTo>
                    <a:pt x="4" y="24"/>
                    <a:pt x="7" y="16"/>
                    <a:pt x="12" y="12"/>
                  </a:cubicBezTo>
                  <a:cubicBezTo>
                    <a:pt x="26" y="0"/>
                    <a:pt x="49" y="6"/>
                    <a:pt x="67" y="25"/>
                  </a:cubicBezTo>
                  <a:cubicBezTo>
                    <a:pt x="79" y="38"/>
                    <a:pt x="77" y="52"/>
                    <a:pt x="68" y="66"/>
                  </a:cubicBezTo>
                  <a:cubicBezTo>
                    <a:pt x="65" y="71"/>
                    <a:pt x="62" y="75"/>
                    <a:pt x="58" y="79"/>
                  </a:cubicBezTo>
                  <a:cubicBezTo>
                    <a:pt x="40" y="96"/>
                    <a:pt x="26" y="94"/>
                    <a:pt x="16" y="71"/>
                  </a:cubicBezTo>
                  <a:cubicBezTo>
                    <a:pt x="10" y="58"/>
                    <a:pt x="5" y="45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110"/>
            <p:cNvSpPr/>
            <p:nvPr/>
          </p:nvSpPr>
          <p:spPr bwMode="auto">
            <a:xfrm>
              <a:off x="9291411" y="1674812"/>
              <a:ext cx="269875" cy="228600"/>
            </a:xfrm>
            <a:custGeom>
              <a:avLst/>
              <a:gdLst>
                <a:gd name="T0" fmla="*/ 75 w 85"/>
                <a:gd name="T1" fmla="*/ 72 h 72"/>
                <a:gd name="T2" fmla="*/ 37 w 85"/>
                <a:gd name="T3" fmla="*/ 59 h 72"/>
                <a:gd name="T4" fmla="*/ 1 w 85"/>
                <a:gd name="T5" fmla="*/ 23 h 72"/>
                <a:gd name="T6" fmla="*/ 9 w 85"/>
                <a:gd name="T7" fmla="*/ 10 h 72"/>
                <a:gd name="T8" fmla="*/ 51 w 85"/>
                <a:gd name="T9" fmla="*/ 3 h 72"/>
                <a:gd name="T10" fmla="*/ 84 w 85"/>
                <a:gd name="T11" fmla="*/ 30 h 72"/>
                <a:gd name="T12" fmla="*/ 75 w 8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2">
                  <a:moveTo>
                    <a:pt x="75" y="72"/>
                  </a:moveTo>
                  <a:cubicBezTo>
                    <a:pt x="59" y="66"/>
                    <a:pt x="48" y="62"/>
                    <a:pt x="37" y="59"/>
                  </a:cubicBezTo>
                  <a:cubicBezTo>
                    <a:pt x="18" y="53"/>
                    <a:pt x="4" y="43"/>
                    <a:pt x="1" y="23"/>
                  </a:cubicBezTo>
                  <a:cubicBezTo>
                    <a:pt x="0" y="19"/>
                    <a:pt x="5" y="11"/>
                    <a:pt x="9" y="10"/>
                  </a:cubicBezTo>
                  <a:cubicBezTo>
                    <a:pt x="23" y="6"/>
                    <a:pt x="37" y="6"/>
                    <a:pt x="51" y="3"/>
                  </a:cubicBezTo>
                  <a:cubicBezTo>
                    <a:pt x="71" y="0"/>
                    <a:pt x="85" y="10"/>
                    <a:pt x="84" y="30"/>
                  </a:cubicBezTo>
                  <a:cubicBezTo>
                    <a:pt x="82" y="45"/>
                    <a:pt x="78" y="59"/>
                    <a:pt x="7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111"/>
            <p:cNvSpPr/>
            <p:nvPr/>
          </p:nvSpPr>
          <p:spPr bwMode="auto">
            <a:xfrm>
              <a:off x="9510486" y="1884362"/>
              <a:ext cx="280988" cy="239713"/>
            </a:xfrm>
            <a:custGeom>
              <a:avLst/>
              <a:gdLst>
                <a:gd name="T0" fmla="*/ 77 w 89"/>
                <a:gd name="T1" fmla="*/ 76 h 76"/>
                <a:gd name="T2" fmla="*/ 29 w 89"/>
                <a:gd name="T3" fmla="*/ 56 h 76"/>
                <a:gd name="T4" fmla="*/ 17 w 89"/>
                <a:gd name="T5" fmla="*/ 50 h 76"/>
                <a:gd name="T6" fmla="*/ 0 w 89"/>
                <a:gd name="T7" fmla="*/ 26 h 76"/>
                <a:gd name="T8" fmla="*/ 23 w 89"/>
                <a:gd name="T9" fmla="*/ 14 h 76"/>
                <a:gd name="T10" fmla="*/ 75 w 89"/>
                <a:gd name="T11" fmla="*/ 18 h 76"/>
                <a:gd name="T12" fmla="*/ 77 w 89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6">
                  <a:moveTo>
                    <a:pt x="77" y="76"/>
                  </a:moveTo>
                  <a:cubicBezTo>
                    <a:pt x="61" y="69"/>
                    <a:pt x="45" y="63"/>
                    <a:pt x="29" y="56"/>
                  </a:cubicBezTo>
                  <a:cubicBezTo>
                    <a:pt x="25" y="54"/>
                    <a:pt x="20" y="53"/>
                    <a:pt x="17" y="50"/>
                  </a:cubicBezTo>
                  <a:cubicBezTo>
                    <a:pt x="11" y="43"/>
                    <a:pt x="6" y="34"/>
                    <a:pt x="0" y="26"/>
                  </a:cubicBezTo>
                  <a:cubicBezTo>
                    <a:pt x="8" y="22"/>
                    <a:pt x="15" y="16"/>
                    <a:pt x="23" y="14"/>
                  </a:cubicBezTo>
                  <a:cubicBezTo>
                    <a:pt x="41" y="10"/>
                    <a:pt x="61" y="0"/>
                    <a:pt x="75" y="18"/>
                  </a:cubicBezTo>
                  <a:cubicBezTo>
                    <a:pt x="89" y="37"/>
                    <a:pt x="84" y="58"/>
                    <a:pt x="7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112"/>
            <p:cNvSpPr/>
            <p:nvPr/>
          </p:nvSpPr>
          <p:spPr bwMode="auto">
            <a:xfrm>
              <a:off x="14734949" y="1489075"/>
              <a:ext cx="188913" cy="217488"/>
            </a:xfrm>
            <a:custGeom>
              <a:avLst/>
              <a:gdLst>
                <a:gd name="T0" fmla="*/ 60 w 60"/>
                <a:gd name="T1" fmla="*/ 27 h 69"/>
                <a:gd name="T2" fmla="*/ 49 w 60"/>
                <a:gd name="T3" fmla="*/ 51 h 69"/>
                <a:gd name="T4" fmla="*/ 11 w 60"/>
                <a:gd name="T5" fmla="*/ 61 h 69"/>
                <a:gd name="T6" fmla="*/ 13 w 60"/>
                <a:gd name="T7" fmla="*/ 22 h 69"/>
                <a:gd name="T8" fmla="*/ 25 w 60"/>
                <a:gd name="T9" fmla="*/ 11 h 69"/>
                <a:gd name="T10" fmla="*/ 46 w 60"/>
                <a:gd name="T11" fmla="*/ 3 h 69"/>
                <a:gd name="T12" fmla="*/ 60 w 60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9">
                  <a:moveTo>
                    <a:pt x="60" y="27"/>
                  </a:moveTo>
                  <a:cubicBezTo>
                    <a:pt x="56" y="37"/>
                    <a:pt x="54" y="45"/>
                    <a:pt x="49" y="51"/>
                  </a:cubicBezTo>
                  <a:cubicBezTo>
                    <a:pt x="39" y="65"/>
                    <a:pt x="22" y="69"/>
                    <a:pt x="11" y="61"/>
                  </a:cubicBezTo>
                  <a:cubicBezTo>
                    <a:pt x="0" y="52"/>
                    <a:pt x="1" y="37"/>
                    <a:pt x="13" y="22"/>
                  </a:cubicBezTo>
                  <a:cubicBezTo>
                    <a:pt x="17" y="18"/>
                    <a:pt x="20" y="13"/>
                    <a:pt x="25" y="11"/>
                  </a:cubicBezTo>
                  <a:cubicBezTo>
                    <a:pt x="32" y="7"/>
                    <a:pt x="43" y="0"/>
                    <a:pt x="46" y="3"/>
                  </a:cubicBezTo>
                  <a:cubicBezTo>
                    <a:pt x="53" y="8"/>
                    <a:pt x="56" y="19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/>
        </p:nvSpPr>
        <p:spPr>
          <a:xfrm>
            <a:off x="-10795" y="-6985"/>
            <a:ext cx="799465" cy="64135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24" h="821">
                <a:moveTo>
                  <a:pt x="0" y="0"/>
                </a:moveTo>
                <a:lnTo>
                  <a:pt x="1024" y="0"/>
                </a:lnTo>
                <a:lnTo>
                  <a:pt x="1024" y="13"/>
                </a:lnTo>
                <a:cubicBezTo>
                  <a:pt x="1001" y="463"/>
                  <a:pt x="629" y="821"/>
                  <a:pt x="174" y="821"/>
                </a:cubicBezTo>
                <a:cubicBezTo>
                  <a:pt x="117" y="821"/>
                  <a:pt x="61" y="815"/>
                  <a:pt x="7" y="805"/>
                </a:cubicBezTo>
                <a:lnTo>
                  <a:pt x="0" y="803"/>
                </a:lnTo>
                <a:lnTo>
                  <a:pt x="0" y="0"/>
                </a:ln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任意多边形 91"/>
          <p:cNvSpPr/>
          <p:nvPr/>
        </p:nvSpPr>
        <p:spPr>
          <a:xfrm>
            <a:off x="11304905" y="6111240"/>
            <a:ext cx="914400" cy="75946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440" h="1196">
                <a:moveTo>
                  <a:pt x="852" y="0"/>
                </a:moveTo>
                <a:cubicBezTo>
                  <a:pt x="1072" y="0"/>
                  <a:pt x="1273" y="84"/>
                  <a:pt x="1424" y="221"/>
                </a:cubicBezTo>
                <a:lnTo>
                  <a:pt x="1440" y="236"/>
                </a:lnTo>
                <a:lnTo>
                  <a:pt x="1440" y="1196"/>
                </a:lnTo>
                <a:lnTo>
                  <a:pt x="73" y="1196"/>
                </a:lnTo>
                <a:lnTo>
                  <a:pt x="67" y="1183"/>
                </a:lnTo>
                <a:cubicBezTo>
                  <a:pt x="24" y="1081"/>
                  <a:pt x="0" y="969"/>
                  <a:pt x="0" y="852"/>
                </a:cubicBezTo>
                <a:cubicBezTo>
                  <a:pt x="0" y="381"/>
                  <a:pt x="381" y="0"/>
                  <a:pt x="852" y="0"/>
                </a:cubicBezTo>
                <a:close/>
              </a:path>
            </a:pathLst>
          </a:cu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1527790" y="5535930"/>
            <a:ext cx="377825" cy="37782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400685" y="817245"/>
            <a:ext cx="271145" cy="27114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687050" y="6111240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922655" y="273685"/>
            <a:ext cx="617855" cy="617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11727180" y="482473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270510" y="1393190"/>
            <a:ext cx="236855" cy="236855"/>
          </a:xfrm>
          <a:prstGeom prst="ellipse">
            <a:avLst/>
          </a:prstGeom>
          <a:solidFill>
            <a:srgbClr val="003F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4860925" y="1240155"/>
            <a:ext cx="2467610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>
                <a:solidFill>
                  <a:srgbClr val="003F88"/>
                </a:solidFill>
                <a:latin typeface="Impact" panose="020B0806030902050204" charset="0"/>
                <a:ea typeface="思源黑体 CN Bold" panose="020B0800000000000000" charset="-122"/>
                <a:cs typeface="Impact" panose="020B0806030902050204" charset="0"/>
              </a:rPr>
              <a:t>03</a:t>
            </a:r>
            <a:endParaRPr lang="en-US" altLang="zh-CN" sz="16600">
              <a:solidFill>
                <a:srgbClr val="003F88"/>
              </a:solidFill>
              <a:latin typeface="Impact" panose="020B0806030902050204" charset="0"/>
              <a:ea typeface="思源黑体 CN Bold" panose="020B0800000000000000" charset="-122"/>
              <a:cs typeface="Impact" panose="020B080603090205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77310" y="3714750"/>
            <a:ext cx="4434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rgbClr val="003F88"/>
                </a:solidFill>
                <a:latin typeface="微软雅黑" panose="020B0503020204020204" charset="-122"/>
                <a:ea typeface="微软雅黑" panose="020B0503020204020204" charset="-122"/>
              </a:rPr>
              <a:t>研究方法</a:t>
            </a:r>
            <a:endParaRPr lang="zh-CN" altLang="en-US" sz="3600" b="1">
              <a:solidFill>
                <a:srgbClr val="003F8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568180" y="176530"/>
            <a:ext cx="2409825" cy="741045"/>
            <a:chOff x="3585" y="2394"/>
            <a:chExt cx="5539" cy="1704"/>
          </a:xfrm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solidFill>
              <a:srgbClr val="00458E"/>
            </a:solidFill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solidFill>
                <a:srgbClr val="003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266700"/>
            <a:ext cx="12187555" cy="607695"/>
            <a:chOff x="0" y="420"/>
            <a:chExt cx="19193" cy="746"/>
          </a:xfrm>
        </p:grpSpPr>
        <p:sp>
          <p:nvSpPr>
            <p:cNvPr id="19" name="任意多边形 18"/>
            <p:cNvSpPr/>
            <p:nvPr/>
          </p:nvSpPr>
          <p:spPr>
            <a:xfrm>
              <a:off x="0" y="420"/>
              <a:ext cx="4870" cy="746"/>
            </a:xfrm>
            <a:custGeom>
              <a:avLst/>
              <a:gdLst>
                <a:gd name="connsiteX0" fmla="*/ 0 w 4900"/>
                <a:gd name="connsiteY0" fmla="*/ 7 h 746"/>
                <a:gd name="connsiteX1" fmla="*/ 4900 w 4900"/>
                <a:gd name="connsiteY1" fmla="*/ 0 h 746"/>
                <a:gd name="connsiteX2" fmla="*/ 4619 w 4900"/>
                <a:gd name="connsiteY2" fmla="*/ 746 h 746"/>
                <a:gd name="connsiteX3" fmla="*/ 0 w 4900"/>
                <a:gd name="connsiteY3" fmla="*/ 746 h 746"/>
                <a:gd name="connsiteX4" fmla="*/ 0 w 4900"/>
                <a:gd name="connsiteY4" fmla="*/ 7 h 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" h="746">
                  <a:moveTo>
                    <a:pt x="0" y="7"/>
                  </a:moveTo>
                  <a:lnTo>
                    <a:pt x="4900" y="0"/>
                  </a:lnTo>
                  <a:lnTo>
                    <a:pt x="4619" y="746"/>
                  </a:lnTo>
                  <a:lnTo>
                    <a:pt x="0" y="74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4712" y="427"/>
              <a:ext cx="14481" cy="739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9420" h="739">
                  <a:moveTo>
                    <a:pt x="0" y="0"/>
                  </a:moveTo>
                  <a:lnTo>
                    <a:pt x="9420" y="0"/>
                  </a:lnTo>
                  <a:lnTo>
                    <a:pt x="9235" y="739"/>
                  </a:lnTo>
                  <a:lnTo>
                    <a:pt x="0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423525" y="360680"/>
            <a:ext cx="1424305" cy="438150"/>
            <a:chOff x="3585" y="2394"/>
            <a:chExt cx="5539" cy="1704"/>
          </a:xfrm>
          <a:solidFill>
            <a:schemeClr val="bg1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3585" y="2394"/>
              <a:ext cx="1707" cy="1705"/>
              <a:chOff x="8645299" y="-830263"/>
              <a:chExt cx="7618413" cy="7602538"/>
            </a:xfrm>
            <a:grpFill/>
          </p:grpSpPr>
          <p:sp>
            <p:nvSpPr>
              <p:cNvPr id="5" name="Freeform 75"/>
              <p:cNvSpPr>
                <a:spLocks noEditPoints="1"/>
              </p:cNvSpPr>
              <p:nvPr/>
            </p:nvSpPr>
            <p:spPr bwMode="auto">
              <a:xfrm>
                <a:off x="8645299" y="-830263"/>
                <a:ext cx="7618413" cy="7602538"/>
              </a:xfrm>
              <a:custGeom>
                <a:avLst/>
                <a:gdLst>
                  <a:gd name="T0" fmla="*/ 1106 w 2412"/>
                  <a:gd name="T1" fmla="*/ 2355 h 2406"/>
                  <a:gd name="T2" fmla="*/ 435 w 2412"/>
                  <a:gd name="T3" fmla="*/ 2057 h 2406"/>
                  <a:gd name="T4" fmla="*/ 57 w 2412"/>
                  <a:gd name="T5" fmla="*/ 1368 h 2406"/>
                  <a:gd name="T6" fmla="*/ 118 w 2412"/>
                  <a:gd name="T7" fmla="*/ 767 h 2406"/>
                  <a:gd name="T8" fmla="*/ 811 w 2412"/>
                  <a:gd name="T9" fmla="*/ 78 h 2406"/>
                  <a:gd name="T10" fmla="*/ 1443 w 2412"/>
                  <a:gd name="T11" fmla="*/ 26 h 2406"/>
                  <a:gd name="T12" fmla="*/ 2296 w 2412"/>
                  <a:gd name="T13" fmla="*/ 701 h 2406"/>
                  <a:gd name="T14" fmla="*/ 2304 w 2412"/>
                  <a:gd name="T15" fmla="*/ 1645 h 2406"/>
                  <a:gd name="T16" fmla="*/ 1649 w 2412"/>
                  <a:gd name="T17" fmla="*/ 2280 h 2406"/>
                  <a:gd name="T18" fmla="*/ 1257 w 2412"/>
                  <a:gd name="T19" fmla="*/ 2363 h 2406"/>
                  <a:gd name="T20" fmla="*/ 2266 w 2412"/>
                  <a:gd name="T21" fmla="*/ 754 h 2406"/>
                  <a:gd name="T22" fmla="*/ 121 w 2412"/>
                  <a:gd name="T23" fmla="*/ 919 h 2406"/>
                  <a:gd name="T24" fmla="*/ 2125 w 2412"/>
                  <a:gd name="T25" fmla="*/ 1861 h 2406"/>
                  <a:gd name="T26" fmla="*/ 2275 w 2412"/>
                  <a:gd name="T27" fmla="*/ 773 h 2406"/>
                  <a:gd name="T28" fmla="*/ 2259 w 2412"/>
                  <a:gd name="T29" fmla="*/ 853 h 2406"/>
                  <a:gd name="T30" fmla="*/ 2163 w 2412"/>
                  <a:gd name="T31" fmla="*/ 912 h 2406"/>
                  <a:gd name="T32" fmla="*/ 2031 w 2412"/>
                  <a:gd name="T33" fmla="*/ 918 h 2406"/>
                  <a:gd name="T34" fmla="*/ 2013 w 2412"/>
                  <a:gd name="T35" fmla="*/ 929 h 2406"/>
                  <a:gd name="T36" fmla="*/ 2035 w 2412"/>
                  <a:gd name="T37" fmla="*/ 966 h 2406"/>
                  <a:gd name="T38" fmla="*/ 1970 w 2412"/>
                  <a:gd name="T39" fmla="*/ 979 h 2406"/>
                  <a:gd name="T40" fmla="*/ 1872 w 2412"/>
                  <a:gd name="T41" fmla="*/ 996 h 2406"/>
                  <a:gd name="T42" fmla="*/ 1842 w 2412"/>
                  <a:gd name="T43" fmla="*/ 942 h 2406"/>
                  <a:gd name="T44" fmla="*/ 1925 w 2412"/>
                  <a:gd name="T45" fmla="*/ 935 h 2406"/>
                  <a:gd name="T46" fmla="*/ 1826 w 2412"/>
                  <a:gd name="T47" fmla="*/ 852 h 2406"/>
                  <a:gd name="T48" fmla="*/ 1886 w 2412"/>
                  <a:gd name="T49" fmla="*/ 861 h 2406"/>
                  <a:gd name="T50" fmla="*/ 1987 w 2412"/>
                  <a:gd name="T51" fmla="*/ 894 h 2406"/>
                  <a:gd name="T52" fmla="*/ 2074 w 2412"/>
                  <a:gd name="T53" fmla="*/ 910 h 2406"/>
                  <a:gd name="T54" fmla="*/ 2018 w 2412"/>
                  <a:gd name="T55" fmla="*/ 883 h 2406"/>
                  <a:gd name="T56" fmla="*/ 1910 w 2412"/>
                  <a:gd name="T57" fmla="*/ 815 h 2406"/>
                  <a:gd name="T58" fmla="*/ 2081 w 2412"/>
                  <a:gd name="T59" fmla="*/ 840 h 2406"/>
                  <a:gd name="T60" fmla="*/ 1994 w 2412"/>
                  <a:gd name="T61" fmla="*/ 808 h 2406"/>
                  <a:gd name="T62" fmla="*/ 2031 w 2412"/>
                  <a:gd name="T63" fmla="*/ 716 h 2406"/>
                  <a:gd name="T64" fmla="*/ 2059 w 2412"/>
                  <a:gd name="T65" fmla="*/ 689 h 2406"/>
                  <a:gd name="T66" fmla="*/ 2049 w 2412"/>
                  <a:gd name="T67" fmla="*/ 805 h 2406"/>
                  <a:gd name="T68" fmla="*/ 2101 w 2412"/>
                  <a:gd name="T69" fmla="*/ 781 h 2406"/>
                  <a:gd name="T70" fmla="*/ 2122 w 2412"/>
                  <a:gd name="T71" fmla="*/ 746 h 2406"/>
                  <a:gd name="T72" fmla="*/ 2167 w 2412"/>
                  <a:gd name="T73" fmla="*/ 753 h 2406"/>
                  <a:gd name="T74" fmla="*/ 2266 w 2412"/>
                  <a:gd name="T75" fmla="*/ 754 h 2406"/>
                  <a:gd name="T76" fmla="*/ 2158 w 2412"/>
                  <a:gd name="T77" fmla="*/ 848 h 2406"/>
                  <a:gd name="T78" fmla="*/ 2151 w 2412"/>
                  <a:gd name="T79" fmla="*/ 869 h 2406"/>
                  <a:gd name="T80" fmla="*/ 2169 w 2412"/>
                  <a:gd name="T81" fmla="*/ 822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12" h="2406">
                    <a:moveTo>
                      <a:pt x="1189" y="2363"/>
                    </a:moveTo>
                    <a:cubicBezTo>
                      <a:pt x="1161" y="2360"/>
                      <a:pt x="1134" y="2358"/>
                      <a:pt x="1106" y="2355"/>
                    </a:cubicBezTo>
                    <a:cubicBezTo>
                      <a:pt x="947" y="2340"/>
                      <a:pt x="797" y="2293"/>
                      <a:pt x="657" y="2217"/>
                    </a:cubicBezTo>
                    <a:cubicBezTo>
                      <a:pt x="577" y="2172"/>
                      <a:pt x="503" y="2119"/>
                      <a:pt x="435" y="2057"/>
                    </a:cubicBezTo>
                    <a:cubicBezTo>
                      <a:pt x="330" y="1963"/>
                      <a:pt x="245" y="1855"/>
                      <a:pt x="179" y="1731"/>
                    </a:cubicBezTo>
                    <a:cubicBezTo>
                      <a:pt x="118" y="1617"/>
                      <a:pt x="78" y="1496"/>
                      <a:pt x="57" y="1368"/>
                    </a:cubicBezTo>
                    <a:cubicBezTo>
                      <a:pt x="42" y="1274"/>
                      <a:pt x="40" y="1178"/>
                      <a:pt x="47" y="1083"/>
                    </a:cubicBezTo>
                    <a:cubicBezTo>
                      <a:pt x="55" y="975"/>
                      <a:pt x="79" y="869"/>
                      <a:pt x="118" y="767"/>
                    </a:cubicBezTo>
                    <a:cubicBezTo>
                      <a:pt x="171" y="631"/>
                      <a:pt x="245" y="507"/>
                      <a:pt x="343" y="398"/>
                    </a:cubicBezTo>
                    <a:cubicBezTo>
                      <a:pt x="473" y="254"/>
                      <a:pt x="629" y="146"/>
                      <a:pt x="811" y="78"/>
                    </a:cubicBezTo>
                    <a:cubicBezTo>
                      <a:pt x="904" y="43"/>
                      <a:pt x="1001" y="21"/>
                      <a:pt x="1099" y="11"/>
                    </a:cubicBezTo>
                    <a:cubicBezTo>
                      <a:pt x="1215" y="0"/>
                      <a:pt x="1329" y="4"/>
                      <a:pt x="1443" y="26"/>
                    </a:cubicBezTo>
                    <a:cubicBezTo>
                      <a:pt x="1633" y="62"/>
                      <a:pt x="1803" y="141"/>
                      <a:pt x="1955" y="262"/>
                    </a:cubicBezTo>
                    <a:cubicBezTo>
                      <a:pt x="2104" y="381"/>
                      <a:pt x="2217" y="528"/>
                      <a:pt x="2296" y="701"/>
                    </a:cubicBezTo>
                    <a:cubicBezTo>
                      <a:pt x="2348" y="816"/>
                      <a:pt x="2381" y="936"/>
                      <a:pt x="2393" y="1061"/>
                    </a:cubicBezTo>
                    <a:cubicBezTo>
                      <a:pt x="2412" y="1263"/>
                      <a:pt x="2385" y="1458"/>
                      <a:pt x="2304" y="1645"/>
                    </a:cubicBezTo>
                    <a:cubicBezTo>
                      <a:pt x="2259" y="1751"/>
                      <a:pt x="2199" y="1849"/>
                      <a:pt x="2124" y="1937"/>
                    </a:cubicBezTo>
                    <a:cubicBezTo>
                      <a:pt x="1994" y="2091"/>
                      <a:pt x="1836" y="2206"/>
                      <a:pt x="1649" y="2280"/>
                    </a:cubicBezTo>
                    <a:cubicBezTo>
                      <a:pt x="1532" y="2326"/>
                      <a:pt x="1410" y="2353"/>
                      <a:pt x="1284" y="2358"/>
                    </a:cubicBezTo>
                    <a:cubicBezTo>
                      <a:pt x="1275" y="2359"/>
                      <a:pt x="1266" y="2361"/>
                      <a:pt x="1257" y="2363"/>
                    </a:cubicBezTo>
                    <a:cubicBezTo>
                      <a:pt x="1234" y="2363"/>
                      <a:pt x="1212" y="2363"/>
                      <a:pt x="1189" y="2363"/>
                    </a:cubicBezTo>
                    <a:close/>
                    <a:moveTo>
                      <a:pt x="2266" y="754"/>
                    </a:moveTo>
                    <a:cubicBezTo>
                      <a:pt x="2129" y="397"/>
                      <a:pt x="1740" y="51"/>
                      <a:pt x="1218" y="52"/>
                    </a:cubicBezTo>
                    <a:cubicBezTo>
                      <a:pt x="699" y="52"/>
                      <a:pt x="246" y="408"/>
                      <a:pt x="121" y="919"/>
                    </a:cubicBezTo>
                    <a:cubicBezTo>
                      <a:pt x="0" y="1416"/>
                      <a:pt x="233" y="1979"/>
                      <a:pt x="768" y="2219"/>
                    </a:cubicBezTo>
                    <a:cubicBezTo>
                      <a:pt x="1188" y="2406"/>
                      <a:pt x="1766" y="2330"/>
                      <a:pt x="2125" y="1861"/>
                    </a:cubicBezTo>
                    <a:cubicBezTo>
                      <a:pt x="2244" y="1706"/>
                      <a:pt x="2315" y="1529"/>
                      <a:pt x="2341" y="1334"/>
                    </a:cubicBezTo>
                    <a:cubicBezTo>
                      <a:pt x="2367" y="1140"/>
                      <a:pt x="2345" y="952"/>
                      <a:pt x="2275" y="773"/>
                    </a:cubicBezTo>
                    <a:cubicBezTo>
                      <a:pt x="2261" y="788"/>
                      <a:pt x="2247" y="802"/>
                      <a:pt x="2233" y="816"/>
                    </a:cubicBezTo>
                    <a:cubicBezTo>
                      <a:pt x="2250" y="820"/>
                      <a:pt x="2260" y="827"/>
                      <a:pt x="2259" y="853"/>
                    </a:cubicBezTo>
                    <a:cubicBezTo>
                      <a:pt x="2258" y="874"/>
                      <a:pt x="2252" y="881"/>
                      <a:pt x="2236" y="887"/>
                    </a:cubicBezTo>
                    <a:cubicBezTo>
                      <a:pt x="2212" y="896"/>
                      <a:pt x="2187" y="904"/>
                      <a:pt x="2163" y="912"/>
                    </a:cubicBezTo>
                    <a:cubicBezTo>
                      <a:pt x="2155" y="945"/>
                      <a:pt x="2133" y="967"/>
                      <a:pt x="2098" y="942"/>
                    </a:cubicBezTo>
                    <a:cubicBezTo>
                      <a:pt x="2079" y="929"/>
                      <a:pt x="2054" y="925"/>
                      <a:pt x="2031" y="918"/>
                    </a:cubicBezTo>
                    <a:cubicBezTo>
                      <a:pt x="2027" y="917"/>
                      <a:pt x="2022" y="921"/>
                      <a:pt x="2017" y="922"/>
                    </a:cubicBezTo>
                    <a:cubicBezTo>
                      <a:pt x="2016" y="924"/>
                      <a:pt x="2014" y="927"/>
                      <a:pt x="2013" y="929"/>
                    </a:cubicBezTo>
                    <a:cubicBezTo>
                      <a:pt x="2019" y="932"/>
                      <a:pt x="2025" y="935"/>
                      <a:pt x="2030" y="939"/>
                    </a:cubicBezTo>
                    <a:cubicBezTo>
                      <a:pt x="2041" y="946"/>
                      <a:pt x="2044" y="955"/>
                      <a:pt x="2035" y="966"/>
                    </a:cubicBezTo>
                    <a:cubicBezTo>
                      <a:pt x="2026" y="975"/>
                      <a:pt x="2017" y="985"/>
                      <a:pt x="2003" y="974"/>
                    </a:cubicBezTo>
                    <a:cubicBezTo>
                      <a:pt x="1990" y="964"/>
                      <a:pt x="1980" y="968"/>
                      <a:pt x="1970" y="979"/>
                    </a:cubicBezTo>
                    <a:cubicBezTo>
                      <a:pt x="1966" y="984"/>
                      <a:pt x="1961" y="989"/>
                      <a:pt x="1957" y="994"/>
                    </a:cubicBezTo>
                    <a:cubicBezTo>
                      <a:pt x="1922" y="1036"/>
                      <a:pt x="1908" y="1040"/>
                      <a:pt x="1872" y="996"/>
                    </a:cubicBezTo>
                    <a:cubicBezTo>
                      <a:pt x="1859" y="980"/>
                      <a:pt x="1849" y="963"/>
                      <a:pt x="1837" y="947"/>
                    </a:cubicBezTo>
                    <a:cubicBezTo>
                      <a:pt x="1839" y="946"/>
                      <a:pt x="1841" y="944"/>
                      <a:pt x="1842" y="942"/>
                    </a:cubicBezTo>
                    <a:cubicBezTo>
                      <a:pt x="1857" y="948"/>
                      <a:pt x="1870" y="955"/>
                      <a:pt x="1885" y="960"/>
                    </a:cubicBezTo>
                    <a:cubicBezTo>
                      <a:pt x="1906" y="968"/>
                      <a:pt x="1912" y="946"/>
                      <a:pt x="1925" y="935"/>
                    </a:cubicBezTo>
                    <a:cubicBezTo>
                      <a:pt x="1911" y="928"/>
                      <a:pt x="1896" y="921"/>
                      <a:pt x="1881" y="918"/>
                    </a:cubicBezTo>
                    <a:cubicBezTo>
                      <a:pt x="1840" y="911"/>
                      <a:pt x="1832" y="893"/>
                      <a:pt x="1826" y="852"/>
                    </a:cubicBezTo>
                    <a:cubicBezTo>
                      <a:pt x="1825" y="844"/>
                      <a:pt x="1833" y="834"/>
                      <a:pt x="1837" y="826"/>
                    </a:cubicBezTo>
                    <a:cubicBezTo>
                      <a:pt x="1856" y="840"/>
                      <a:pt x="1870" y="853"/>
                      <a:pt x="1886" y="861"/>
                    </a:cubicBezTo>
                    <a:cubicBezTo>
                      <a:pt x="1914" y="874"/>
                      <a:pt x="1943" y="883"/>
                      <a:pt x="1971" y="894"/>
                    </a:cubicBezTo>
                    <a:cubicBezTo>
                      <a:pt x="1976" y="895"/>
                      <a:pt x="1983" y="896"/>
                      <a:pt x="1987" y="894"/>
                    </a:cubicBezTo>
                    <a:cubicBezTo>
                      <a:pt x="2003" y="885"/>
                      <a:pt x="2016" y="891"/>
                      <a:pt x="2030" y="897"/>
                    </a:cubicBezTo>
                    <a:cubicBezTo>
                      <a:pt x="2044" y="903"/>
                      <a:pt x="2059" y="906"/>
                      <a:pt x="2074" y="910"/>
                    </a:cubicBezTo>
                    <a:cubicBezTo>
                      <a:pt x="2075" y="907"/>
                      <a:pt x="2075" y="904"/>
                      <a:pt x="2076" y="901"/>
                    </a:cubicBezTo>
                    <a:cubicBezTo>
                      <a:pt x="2057" y="895"/>
                      <a:pt x="2037" y="883"/>
                      <a:pt x="2018" y="883"/>
                    </a:cubicBezTo>
                    <a:cubicBezTo>
                      <a:pt x="1970" y="884"/>
                      <a:pt x="1939" y="858"/>
                      <a:pt x="1911" y="825"/>
                    </a:cubicBezTo>
                    <a:cubicBezTo>
                      <a:pt x="1910" y="823"/>
                      <a:pt x="1910" y="820"/>
                      <a:pt x="1910" y="815"/>
                    </a:cubicBezTo>
                    <a:cubicBezTo>
                      <a:pt x="1964" y="828"/>
                      <a:pt x="2016" y="841"/>
                      <a:pt x="2070" y="855"/>
                    </a:cubicBezTo>
                    <a:cubicBezTo>
                      <a:pt x="2073" y="849"/>
                      <a:pt x="2078" y="844"/>
                      <a:pt x="2081" y="840"/>
                    </a:cubicBezTo>
                    <a:cubicBezTo>
                      <a:pt x="2064" y="833"/>
                      <a:pt x="2049" y="826"/>
                      <a:pt x="2032" y="818"/>
                    </a:cubicBezTo>
                    <a:cubicBezTo>
                      <a:pt x="2020" y="815"/>
                      <a:pt x="2007" y="811"/>
                      <a:pt x="1994" y="808"/>
                    </a:cubicBezTo>
                    <a:cubicBezTo>
                      <a:pt x="1998" y="794"/>
                      <a:pt x="2000" y="780"/>
                      <a:pt x="2006" y="767"/>
                    </a:cubicBezTo>
                    <a:cubicBezTo>
                      <a:pt x="2013" y="750"/>
                      <a:pt x="2022" y="733"/>
                      <a:pt x="2031" y="716"/>
                    </a:cubicBezTo>
                    <a:cubicBezTo>
                      <a:pt x="2034" y="709"/>
                      <a:pt x="2034" y="701"/>
                      <a:pt x="2039" y="696"/>
                    </a:cubicBezTo>
                    <a:cubicBezTo>
                      <a:pt x="2044" y="691"/>
                      <a:pt x="2053" y="688"/>
                      <a:pt x="2059" y="689"/>
                    </a:cubicBezTo>
                    <a:cubicBezTo>
                      <a:pt x="2063" y="689"/>
                      <a:pt x="2068" y="699"/>
                      <a:pt x="2069" y="705"/>
                    </a:cubicBezTo>
                    <a:cubicBezTo>
                      <a:pt x="2073" y="740"/>
                      <a:pt x="2072" y="774"/>
                      <a:pt x="2049" y="805"/>
                    </a:cubicBezTo>
                    <a:cubicBezTo>
                      <a:pt x="2064" y="807"/>
                      <a:pt x="2075" y="809"/>
                      <a:pt x="2077" y="791"/>
                    </a:cubicBezTo>
                    <a:cubicBezTo>
                      <a:pt x="2079" y="776"/>
                      <a:pt x="2089" y="775"/>
                      <a:pt x="2101" y="781"/>
                    </a:cubicBezTo>
                    <a:cubicBezTo>
                      <a:pt x="2104" y="783"/>
                      <a:pt x="2108" y="786"/>
                      <a:pt x="2112" y="789"/>
                    </a:cubicBezTo>
                    <a:cubicBezTo>
                      <a:pt x="2116" y="774"/>
                      <a:pt x="2118" y="760"/>
                      <a:pt x="2122" y="746"/>
                    </a:cubicBezTo>
                    <a:cubicBezTo>
                      <a:pt x="2125" y="737"/>
                      <a:pt x="2131" y="730"/>
                      <a:pt x="2143" y="738"/>
                    </a:cubicBezTo>
                    <a:cubicBezTo>
                      <a:pt x="2151" y="744"/>
                      <a:pt x="2159" y="748"/>
                      <a:pt x="2167" y="753"/>
                    </a:cubicBezTo>
                    <a:cubicBezTo>
                      <a:pt x="2185" y="764"/>
                      <a:pt x="2202" y="765"/>
                      <a:pt x="2222" y="759"/>
                    </a:cubicBezTo>
                    <a:cubicBezTo>
                      <a:pt x="2236" y="755"/>
                      <a:pt x="2250" y="756"/>
                      <a:pt x="2266" y="754"/>
                    </a:cubicBezTo>
                    <a:close/>
                    <a:moveTo>
                      <a:pt x="2140" y="834"/>
                    </a:moveTo>
                    <a:cubicBezTo>
                      <a:pt x="2148" y="840"/>
                      <a:pt x="2153" y="843"/>
                      <a:pt x="2158" y="848"/>
                    </a:cubicBezTo>
                    <a:cubicBezTo>
                      <a:pt x="2154" y="854"/>
                      <a:pt x="2151" y="859"/>
                      <a:pt x="2148" y="863"/>
                    </a:cubicBezTo>
                    <a:cubicBezTo>
                      <a:pt x="2149" y="865"/>
                      <a:pt x="2150" y="867"/>
                      <a:pt x="2151" y="869"/>
                    </a:cubicBezTo>
                    <a:cubicBezTo>
                      <a:pt x="2161" y="864"/>
                      <a:pt x="2176" y="861"/>
                      <a:pt x="2179" y="854"/>
                    </a:cubicBezTo>
                    <a:cubicBezTo>
                      <a:pt x="2182" y="846"/>
                      <a:pt x="2173" y="834"/>
                      <a:pt x="2169" y="822"/>
                    </a:cubicBezTo>
                    <a:cubicBezTo>
                      <a:pt x="2158" y="827"/>
                      <a:pt x="2150" y="830"/>
                      <a:pt x="2140" y="8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8"/>
              <p:cNvSpPr/>
              <p:nvPr/>
            </p:nvSpPr>
            <p:spPr bwMode="auto">
              <a:xfrm>
                <a:off x="10745561" y="1906587"/>
                <a:ext cx="3482975" cy="2900363"/>
              </a:xfrm>
              <a:custGeom>
                <a:avLst/>
                <a:gdLst>
                  <a:gd name="T0" fmla="*/ 1103 w 1103"/>
                  <a:gd name="T1" fmla="*/ 30 h 918"/>
                  <a:gd name="T2" fmla="*/ 980 w 1103"/>
                  <a:gd name="T3" fmla="*/ 112 h 918"/>
                  <a:gd name="T4" fmla="*/ 922 w 1103"/>
                  <a:gd name="T5" fmla="*/ 108 h 918"/>
                  <a:gd name="T6" fmla="*/ 905 w 1103"/>
                  <a:gd name="T7" fmla="*/ 117 h 918"/>
                  <a:gd name="T8" fmla="*/ 888 w 1103"/>
                  <a:gd name="T9" fmla="*/ 160 h 918"/>
                  <a:gd name="T10" fmla="*/ 1030 w 1103"/>
                  <a:gd name="T11" fmla="*/ 160 h 918"/>
                  <a:gd name="T12" fmla="*/ 930 w 1103"/>
                  <a:gd name="T13" fmla="*/ 244 h 918"/>
                  <a:gd name="T14" fmla="*/ 849 w 1103"/>
                  <a:gd name="T15" fmla="*/ 244 h 918"/>
                  <a:gd name="T16" fmla="*/ 827 w 1103"/>
                  <a:gd name="T17" fmla="*/ 297 h 918"/>
                  <a:gd name="T18" fmla="*/ 943 w 1103"/>
                  <a:gd name="T19" fmla="*/ 297 h 918"/>
                  <a:gd name="T20" fmla="*/ 852 w 1103"/>
                  <a:gd name="T21" fmla="*/ 372 h 918"/>
                  <a:gd name="T22" fmla="*/ 830 w 1103"/>
                  <a:gd name="T23" fmla="*/ 373 h 918"/>
                  <a:gd name="T24" fmla="*/ 775 w 1103"/>
                  <a:gd name="T25" fmla="*/ 424 h 918"/>
                  <a:gd name="T26" fmla="*/ 862 w 1103"/>
                  <a:gd name="T27" fmla="*/ 424 h 918"/>
                  <a:gd name="T28" fmla="*/ 775 w 1103"/>
                  <a:gd name="T29" fmla="*/ 501 h 918"/>
                  <a:gd name="T30" fmla="*/ 720 w 1103"/>
                  <a:gd name="T31" fmla="*/ 553 h 918"/>
                  <a:gd name="T32" fmla="*/ 750 w 1103"/>
                  <a:gd name="T33" fmla="*/ 553 h 918"/>
                  <a:gd name="T34" fmla="*/ 780 w 1103"/>
                  <a:gd name="T35" fmla="*/ 553 h 918"/>
                  <a:gd name="T36" fmla="*/ 715 w 1103"/>
                  <a:gd name="T37" fmla="*/ 620 h 918"/>
                  <a:gd name="T38" fmla="*/ 695 w 1103"/>
                  <a:gd name="T39" fmla="*/ 623 h 918"/>
                  <a:gd name="T40" fmla="*/ 666 w 1103"/>
                  <a:gd name="T41" fmla="*/ 701 h 918"/>
                  <a:gd name="T42" fmla="*/ 682 w 1103"/>
                  <a:gd name="T43" fmla="*/ 719 h 918"/>
                  <a:gd name="T44" fmla="*/ 560 w 1103"/>
                  <a:gd name="T45" fmla="*/ 918 h 918"/>
                  <a:gd name="T46" fmla="*/ 430 w 1103"/>
                  <a:gd name="T47" fmla="*/ 719 h 918"/>
                  <a:gd name="T48" fmla="*/ 453 w 1103"/>
                  <a:gd name="T49" fmla="*/ 676 h 918"/>
                  <a:gd name="T50" fmla="*/ 416 w 1103"/>
                  <a:gd name="T51" fmla="*/ 621 h 918"/>
                  <a:gd name="T52" fmla="*/ 331 w 1103"/>
                  <a:gd name="T53" fmla="*/ 553 h 918"/>
                  <a:gd name="T54" fmla="*/ 393 w 1103"/>
                  <a:gd name="T55" fmla="*/ 553 h 918"/>
                  <a:gd name="T56" fmla="*/ 376 w 1103"/>
                  <a:gd name="T57" fmla="*/ 508 h 918"/>
                  <a:gd name="T58" fmla="*/ 360 w 1103"/>
                  <a:gd name="T59" fmla="*/ 501 h 918"/>
                  <a:gd name="T60" fmla="*/ 254 w 1103"/>
                  <a:gd name="T61" fmla="*/ 430 h 918"/>
                  <a:gd name="T62" fmla="*/ 342 w 1103"/>
                  <a:gd name="T63" fmla="*/ 425 h 918"/>
                  <a:gd name="T64" fmla="*/ 326 w 1103"/>
                  <a:gd name="T65" fmla="*/ 386 h 918"/>
                  <a:gd name="T66" fmla="*/ 309 w 1103"/>
                  <a:gd name="T67" fmla="*/ 380 h 918"/>
                  <a:gd name="T68" fmla="*/ 255 w 1103"/>
                  <a:gd name="T69" fmla="*/ 376 h 918"/>
                  <a:gd name="T70" fmla="*/ 174 w 1103"/>
                  <a:gd name="T71" fmla="*/ 303 h 918"/>
                  <a:gd name="T72" fmla="*/ 291 w 1103"/>
                  <a:gd name="T73" fmla="*/ 303 h 918"/>
                  <a:gd name="T74" fmla="*/ 266 w 1103"/>
                  <a:gd name="T75" fmla="*/ 249 h 918"/>
                  <a:gd name="T76" fmla="*/ 250 w 1103"/>
                  <a:gd name="T77" fmla="*/ 245 h 918"/>
                  <a:gd name="T78" fmla="*/ 190 w 1103"/>
                  <a:gd name="T79" fmla="*/ 244 h 918"/>
                  <a:gd name="T80" fmla="*/ 82 w 1103"/>
                  <a:gd name="T81" fmla="*/ 165 h 918"/>
                  <a:gd name="T82" fmla="*/ 225 w 1103"/>
                  <a:gd name="T83" fmla="*/ 165 h 918"/>
                  <a:gd name="T84" fmla="*/ 207 w 1103"/>
                  <a:gd name="T85" fmla="*/ 120 h 918"/>
                  <a:gd name="T86" fmla="*/ 185 w 1103"/>
                  <a:gd name="T87" fmla="*/ 112 h 918"/>
                  <a:gd name="T88" fmla="*/ 88 w 1103"/>
                  <a:gd name="T89" fmla="*/ 106 h 918"/>
                  <a:gd name="T90" fmla="*/ 0 w 1103"/>
                  <a:gd name="T91" fmla="*/ 38 h 918"/>
                  <a:gd name="T92" fmla="*/ 109 w 1103"/>
                  <a:gd name="T93" fmla="*/ 34 h 918"/>
                  <a:gd name="T94" fmla="*/ 291 w 1103"/>
                  <a:gd name="T95" fmla="*/ 29 h 918"/>
                  <a:gd name="T96" fmla="*/ 419 w 1103"/>
                  <a:gd name="T97" fmla="*/ 112 h 918"/>
                  <a:gd name="T98" fmla="*/ 450 w 1103"/>
                  <a:gd name="T99" fmla="*/ 168 h 918"/>
                  <a:gd name="T100" fmla="*/ 480 w 1103"/>
                  <a:gd name="T101" fmla="*/ 64 h 918"/>
                  <a:gd name="T102" fmla="*/ 553 w 1103"/>
                  <a:gd name="T103" fmla="*/ 4 h 918"/>
                  <a:gd name="T104" fmla="*/ 701 w 1103"/>
                  <a:gd name="T105" fmla="*/ 46 h 918"/>
                  <a:gd name="T106" fmla="*/ 612 w 1103"/>
                  <a:gd name="T107" fmla="*/ 79 h 918"/>
                  <a:gd name="T108" fmla="*/ 655 w 1103"/>
                  <a:gd name="T109" fmla="*/ 182 h 918"/>
                  <a:gd name="T110" fmla="*/ 691 w 1103"/>
                  <a:gd name="T111" fmla="*/ 113 h 918"/>
                  <a:gd name="T112" fmla="*/ 784 w 1103"/>
                  <a:gd name="T113" fmla="*/ 32 h 918"/>
                  <a:gd name="T114" fmla="*/ 802 w 1103"/>
                  <a:gd name="T115" fmla="*/ 29 h 918"/>
                  <a:gd name="T116" fmla="*/ 1092 w 1103"/>
                  <a:gd name="T117" fmla="*/ 29 h 918"/>
                  <a:gd name="T118" fmla="*/ 1103 w 1103"/>
                  <a:gd name="T119" fmla="*/ 3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03" h="918">
                    <a:moveTo>
                      <a:pt x="1103" y="30"/>
                    </a:moveTo>
                    <a:cubicBezTo>
                      <a:pt x="1085" y="84"/>
                      <a:pt x="1044" y="111"/>
                      <a:pt x="980" y="112"/>
                    </a:cubicBezTo>
                    <a:cubicBezTo>
                      <a:pt x="961" y="112"/>
                      <a:pt x="941" y="108"/>
                      <a:pt x="922" y="108"/>
                    </a:cubicBezTo>
                    <a:cubicBezTo>
                      <a:pt x="916" y="108"/>
                      <a:pt x="907" y="112"/>
                      <a:pt x="905" y="117"/>
                    </a:cubicBezTo>
                    <a:cubicBezTo>
                      <a:pt x="898" y="130"/>
                      <a:pt x="894" y="144"/>
                      <a:pt x="888" y="160"/>
                    </a:cubicBezTo>
                    <a:cubicBezTo>
                      <a:pt x="936" y="160"/>
                      <a:pt x="983" y="160"/>
                      <a:pt x="1030" y="160"/>
                    </a:cubicBezTo>
                    <a:cubicBezTo>
                      <a:pt x="1024" y="205"/>
                      <a:pt x="980" y="242"/>
                      <a:pt x="930" y="244"/>
                    </a:cubicBezTo>
                    <a:cubicBezTo>
                      <a:pt x="904" y="245"/>
                      <a:pt x="878" y="244"/>
                      <a:pt x="849" y="244"/>
                    </a:cubicBezTo>
                    <a:cubicBezTo>
                      <a:pt x="843" y="258"/>
                      <a:pt x="836" y="275"/>
                      <a:pt x="827" y="297"/>
                    </a:cubicBezTo>
                    <a:cubicBezTo>
                      <a:pt x="868" y="297"/>
                      <a:pt x="905" y="297"/>
                      <a:pt x="943" y="297"/>
                    </a:cubicBezTo>
                    <a:cubicBezTo>
                      <a:pt x="929" y="339"/>
                      <a:pt x="891" y="369"/>
                      <a:pt x="852" y="372"/>
                    </a:cubicBezTo>
                    <a:cubicBezTo>
                      <a:pt x="844" y="373"/>
                      <a:pt x="837" y="373"/>
                      <a:pt x="830" y="373"/>
                    </a:cubicBezTo>
                    <a:cubicBezTo>
                      <a:pt x="787" y="375"/>
                      <a:pt x="783" y="378"/>
                      <a:pt x="775" y="424"/>
                    </a:cubicBezTo>
                    <a:cubicBezTo>
                      <a:pt x="804" y="424"/>
                      <a:pt x="833" y="424"/>
                      <a:pt x="862" y="424"/>
                    </a:cubicBezTo>
                    <a:cubicBezTo>
                      <a:pt x="852" y="474"/>
                      <a:pt x="823" y="499"/>
                      <a:pt x="775" y="501"/>
                    </a:cubicBezTo>
                    <a:cubicBezTo>
                      <a:pt x="731" y="502"/>
                      <a:pt x="729" y="504"/>
                      <a:pt x="720" y="553"/>
                    </a:cubicBezTo>
                    <a:cubicBezTo>
                      <a:pt x="731" y="553"/>
                      <a:pt x="740" y="553"/>
                      <a:pt x="750" y="553"/>
                    </a:cubicBezTo>
                    <a:cubicBezTo>
                      <a:pt x="760" y="553"/>
                      <a:pt x="770" y="553"/>
                      <a:pt x="780" y="553"/>
                    </a:cubicBezTo>
                    <a:cubicBezTo>
                      <a:pt x="775" y="588"/>
                      <a:pt x="747" y="616"/>
                      <a:pt x="715" y="620"/>
                    </a:cubicBezTo>
                    <a:cubicBezTo>
                      <a:pt x="708" y="621"/>
                      <a:pt x="702" y="623"/>
                      <a:pt x="695" y="623"/>
                    </a:cubicBezTo>
                    <a:cubicBezTo>
                      <a:pt x="653" y="620"/>
                      <a:pt x="642" y="674"/>
                      <a:pt x="666" y="701"/>
                    </a:cubicBezTo>
                    <a:cubicBezTo>
                      <a:pt x="671" y="707"/>
                      <a:pt x="677" y="713"/>
                      <a:pt x="682" y="719"/>
                    </a:cubicBezTo>
                    <a:cubicBezTo>
                      <a:pt x="642" y="784"/>
                      <a:pt x="602" y="850"/>
                      <a:pt x="560" y="918"/>
                    </a:cubicBezTo>
                    <a:cubicBezTo>
                      <a:pt x="515" y="849"/>
                      <a:pt x="471" y="783"/>
                      <a:pt x="430" y="719"/>
                    </a:cubicBezTo>
                    <a:cubicBezTo>
                      <a:pt x="438" y="704"/>
                      <a:pt x="449" y="690"/>
                      <a:pt x="453" y="676"/>
                    </a:cubicBezTo>
                    <a:cubicBezTo>
                      <a:pt x="462" y="644"/>
                      <a:pt x="449" y="624"/>
                      <a:pt x="416" y="621"/>
                    </a:cubicBezTo>
                    <a:cubicBezTo>
                      <a:pt x="374" y="616"/>
                      <a:pt x="347" y="594"/>
                      <a:pt x="331" y="553"/>
                    </a:cubicBezTo>
                    <a:cubicBezTo>
                      <a:pt x="352" y="553"/>
                      <a:pt x="371" y="553"/>
                      <a:pt x="393" y="553"/>
                    </a:cubicBezTo>
                    <a:cubicBezTo>
                      <a:pt x="387" y="536"/>
                      <a:pt x="382" y="521"/>
                      <a:pt x="376" y="508"/>
                    </a:cubicBezTo>
                    <a:cubicBezTo>
                      <a:pt x="374" y="504"/>
                      <a:pt x="365" y="500"/>
                      <a:pt x="360" y="501"/>
                    </a:cubicBezTo>
                    <a:cubicBezTo>
                      <a:pt x="306" y="506"/>
                      <a:pt x="276" y="476"/>
                      <a:pt x="254" y="430"/>
                    </a:cubicBezTo>
                    <a:cubicBezTo>
                      <a:pt x="283" y="428"/>
                      <a:pt x="311" y="426"/>
                      <a:pt x="342" y="425"/>
                    </a:cubicBezTo>
                    <a:cubicBezTo>
                      <a:pt x="336" y="410"/>
                      <a:pt x="332" y="397"/>
                      <a:pt x="326" y="386"/>
                    </a:cubicBezTo>
                    <a:cubicBezTo>
                      <a:pt x="324" y="382"/>
                      <a:pt x="315" y="381"/>
                      <a:pt x="309" y="380"/>
                    </a:cubicBezTo>
                    <a:cubicBezTo>
                      <a:pt x="291" y="378"/>
                      <a:pt x="273" y="378"/>
                      <a:pt x="255" y="376"/>
                    </a:cubicBezTo>
                    <a:cubicBezTo>
                      <a:pt x="214" y="371"/>
                      <a:pt x="193" y="342"/>
                      <a:pt x="174" y="303"/>
                    </a:cubicBezTo>
                    <a:cubicBezTo>
                      <a:pt x="213" y="303"/>
                      <a:pt x="249" y="303"/>
                      <a:pt x="291" y="303"/>
                    </a:cubicBezTo>
                    <a:cubicBezTo>
                      <a:pt x="281" y="281"/>
                      <a:pt x="274" y="265"/>
                      <a:pt x="266" y="249"/>
                    </a:cubicBezTo>
                    <a:cubicBezTo>
                      <a:pt x="264" y="246"/>
                      <a:pt x="255" y="245"/>
                      <a:pt x="250" y="245"/>
                    </a:cubicBezTo>
                    <a:cubicBezTo>
                      <a:pt x="230" y="244"/>
                      <a:pt x="210" y="245"/>
                      <a:pt x="190" y="244"/>
                    </a:cubicBezTo>
                    <a:cubicBezTo>
                      <a:pt x="137" y="243"/>
                      <a:pt x="103" y="218"/>
                      <a:pt x="82" y="165"/>
                    </a:cubicBezTo>
                    <a:cubicBezTo>
                      <a:pt x="129" y="165"/>
                      <a:pt x="175" y="165"/>
                      <a:pt x="225" y="165"/>
                    </a:cubicBezTo>
                    <a:cubicBezTo>
                      <a:pt x="218" y="148"/>
                      <a:pt x="215" y="133"/>
                      <a:pt x="207" y="120"/>
                    </a:cubicBezTo>
                    <a:cubicBezTo>
                      <a:pt x="204" y="115"/>
                      <a:pt x="193" y="113"/>
                      <a:pt x="185" y="112"/>
                    </a:cubicBezTo>
                    <a:cubicBezTo>
                      <a:pt x="153" y="110"/>
                      <a:pt x="120" y="109"/>
                      <a:pt x="88" y="106"/>
                    </a:cubicBezTo>
                    <a:cubicBezTo>
                      <a:pt x="46" y="102"/>
                      <a:pt x="21" y="74"/>
                      <a:pt x="0" y="38"/>
                    </a:cubicBezTo>
                    <a:cubicBezTo>
                      <a:pt x="38" y="37"/>
                      <a:pt x="74" y="35"/>
                      <a:pt x="109" y="34"/>
                    </a:cubicBezTo>
                    <a:cubicBezTo>
                      <a:pt x="170" y="32"/>
                      <a:pt x="230" y="30"/>
                      <a:pt x="291" y="29"/>
                    </a:cubicBezTo>
                    <a:cubicBezTo>
                      <a:pt x="352" y="28"/>
                      <a:pt x="395" y="56"/>
                      <a:pt x="419" y="112"/>
                    </a:cubicBezTo>
                    <a:cubicBezTo>
                      <a:pt x="428" y="131"/>
                      <a:pt x="437" y="150"/>
                      <a:pt x="450" y="168"/>
                    </a:cubicBezTo>
                    <a:cubicBezTo>
                      <a:pt x="460" y="133"/>
                      <a:pt x="471" y="99"/>
                      <a:pt x="480" y="64"/>
                    </a:cubicBezTo>
                    <a:cubicBezTo>
                      <a:pt x="493" y="20"/>
                      <a:pt x="508" y="7"/>
                      <a:pt x="553" y="4"/>
                    </a:cubicBezTo>
                    <a:cubicBezTo>
                      <a:pt x="606" y="0"/>
                      <a:pt x="655" y="12"/>
                      <a:pt x="701" y="46"/>
                    </a:cubicBezTo>
                    <a:cubicBezTo>
                      <a:pt x="671" y="58"/>
                      <a:pt x="642" y="68"/>
                      <a:pt x="612" y="79"/>
                    </a:cubicBezTo>
                    <a:cubicBezTo>
                      <a:pt x="626" y="113"/>
                      <a:pt x="640" y="146"/>
                      <a:pt x="655" y="182"/>
                    </a:cubicBezTo>
                    <a:cubicBezTo>
                      <a:pt x="668" y="157"/>
                      <a:pt x="679" y="135"/>
                      <a:pt x="691" y="113"/>
                    </a:cubicBezTo>
                    <a:cubicBezTo>
                      <a:pt x="713" y="75"/>
                      <a:pt x="740" y="43"/>
                      <a:pt x="784" y="32"/>
                    </a:cubicBezTo>
                    <a:cubicBezTo>
                      <a:pt x="790" y="31"/>
                      <a:pt x="796" y="29"/>
                      <a:pt x="802" y="29"/>
                    </a:cubicBezTo>
                    <a:cubicBezTo>
                      <a:pt x="899" y="29"/>
                      <a:pt x="995" y="29"/>
                      <a:pt x="1092" y="29"/>
                    </a:cubicBezTo>
                    <a:cubicBezTo>
                      <a:pt x="1095" y="29"/>
                      <a:pt x="1098" y="30"/>
                      <a:pt x="11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9"/>
              <p:cNvSpPr/>
              <p:nvPr/>
            </p:nvSpPr>
            <p:spPr bwMode="auto">
              <a:xfrm>
                <a:off x="10196286" y="627062"/>
                <a:ext cx="4621213" cy="3867150"/>
              </a:xfrm>
              <a:custGeom>
                <a:avLst/>
                <a:gdLst>
                  <a:gd name="T0" fmla="*/ 1144 w 1463"/>
                  <a:gd name="T1" fmla="*/ 1224 h 1224"/>
                  <a:gd name="T2" fmla="*/ 1130 w 1463"/>
                  <a:gd name="T3" fmla="*/ 1207 h 1224"/>
                  <a:gd name="T4" fmla="*/ 1352 w 1463"/>
                  <a:gd name="T5" fmla="*/ 646 h 1224"/>
                  <a:gd name="T6" fmla="*/ 1129 w 1463"/>
                  <a:gd name="T7" fmla="*/ 238 h 1224"/>
                  <a:gd name="T8" fmla="*/ 275 w 1463"/>
                  <a:gd name="T9" fmla="*/ 290 h 1224"/>
                  <a:gd name="T10" fmla="*/ 104 w 1463"/>
                  <a:gd name="T11" fmla="*/ 760 h 1224"/>
                  <a:gd name="T12" fmla="*/ 331 w 1463"/>
                  <a:gd name="T13" fmla="*/ 1206 h 1224"/>
                  <a:gd name="T14" fmla="*/ 316 w 1463"/>
                  <a:gd name="T15" fmla="*/ 1223 h 1224"/>
                  <a:gd name="T16" fmla="*/ 233 w 1463"/>
                  <a:gd name="T17" fmla="*/ 301 h 1224"/>
                  <a:gd name="T18" fmla="*/ 1177 w 1463"/>
                  <a:gd name="T19" fmla="*/ 248 h 1224"/>
                  <a:gd name="T20" fmla="*/ 1144 w 1463"/>
                  <a:gd name="T21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3" h="1224">
                    <a:moveTo>
                      <a:pt x="1144" y="1224"/>
                    </a:moveTo>
                    <a:cubicBezTo>
                      <a:pt x="1139" y="1218"/>
                      <a:pt x="1135" y="1213"/>
                      <a:pt x="1130" y="1207"/>
                    </a:cubicBezTo>
                    <a:cubicBezTo>
                      <a:pt x="1297" y="1057"/>
                      <a:pt x="1378" y="871"/>
                      <a:pt x="1352" y="646"/>
                    </a:cubicBezTo>
                    <a:cubicBezTo>
                      <a:pt x="1334" y="481"/>
                      <a:pt x="1258" y="343"/>
                      <a:pt x="1129" y="238"/>
                    </a:cubicBezTo>
                    <a:cubicBezTo>
                      <a:pt x="864" y="20"/>
                      <a:pt x="494" y="58"/>
                      <a:pt x="275" y="290"/>
                    </a:cubicBezTo>
                    <a:cubicBezTo>
                      <a:pt x="152" y="422"/>
                      <a:pt x="93" y="579"/>
                      <a:pt x="104" y="760"/>
                    </a:cubicBezTo>
                    <a:cubicBezTo>
                      <a:pt x="115" y="940"/>
                      <a:pt x="194" y="1088"/>
                      <a:pt x="331" y="1206"/>
                    </a:cubicBezTo>
                    <a:cubicBezTo>
                      <a:pt x="326" y="1212"/>
                      <a:pt x="321" y="1218"/>
                      <a:pt x="316" y="1223"/>
                    </a:cubicBezTo>
                    <a:cubicBezTo>
                      <a:pt x="32" y="988"/>
                      <a:pt x="0" y="575"/>
                      <a:pt x="233" y="301"/>
                    </a:cubicBezTo>
                    <a:cubicBezTo>
                      <a:pt x="491" y="0"/>
                      <a:pt x="922" y="5"/>
                      <a:pt x="1177" y="248"/>
                    </a:cubicBezTo>
                    <a:cubicBezTo>
                      <a:pt x="1463" y="521"/>
                      <a:pt x="1447" y="970"/>
                      <a:pt x="1144" y="1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9645424" y="914400"/>
                <a:ext cx="998538" cy="1724025"/>
              </a:xfrm>
              <a:custGeom>
                <a:avLst/>
                <a:gdLst>
                  <a:gd name="T0" fmla="*/ 99 w 316"/>
                  <a:gd name="T1" fmla="*/ 206 h 546"/>
                  <a:gd name="T2" fmla="*/ 99 w 316"/>
                  <a:gd name="T3" fmla="*/ 151 h 546"/>
                  <a:gd name="T4" fmla="*/ 90 w 316"/>
                  <a:gd name="T5" fmla="*/ 134 h 546"/>
                  <a:gd name="T6" fmla="*/ 64 w 316"/>
                  <a:gd name="T7" fmla="*/ 104 h 546"/>
                  <a:gd name="T8" fmla="*/ 69 w 316"/>
                  <a:gd name="T9" fmla="*/ 62 h 546"/>
                  <a:gd name="T10" fmla="*/ 81 w 316"/>
                  <a:gd name="T11" fmla="*/ 54 h 546"/>
                  <a:gd name="T12" fmla="*/ 102 w 316"/>
                  <a:gd name="T13" fmla="*/ 20 h 546"/>
                  <a:gd name="T14" fmla="*/ 112 w 316"/>
                  <a:gd name="T15" fmla="*/ 0 h 546"/>
                  <a:gd name="T16" fmla="*/ 132 w 316"/>
                  <a:gd name="T17" fmla="*/ 17 h 546"/>
                  <a:gd name="T18" fmla="*/ 133 w 316"/>
                  <a:gd name="T19" fmla="*/ 48 h 546"/>
                  <a:gd name="T20" fmla="*/ 149 w 316"/>
                  <a:gd name="T21" fmla="*/ 100 h 546"/>
                  <a:gd name="T22" fmla="*/ 144 w 316"/>
                  <a:gd name="T23" fmla="*/ 76 h 546"/>
                  <a:gd name="T24" fmla="*/ 149 w 316"/>
                  <a:gd name="T25" fmla="*/ 44 h 546"/>
                  <a:gd name="T26" fmla="*/ 193 w 316"/>
                  <a:gd name="T27" fmla="*/ 23 h 546"/>
                  <a:gd name="T28" fmla="*/ 207 w 316"/>
                  <a:gd name="T29" fmla="*/ 46 h 546"/>
                  <a:gd name="T30" fmla="*/ 221 w 316"/>
                  <a:gd name="T31" fmla="*/ 70 h 546"/>
                  <a:gd name="T32" fmla="*/ 281 w 316"/>
                  <a:gd name="T33" fmla="*/ 109 h 546"/>
                  <a:gd name="T34" fmla="*/ 315 w 316"/>
                  <a:gd name="T35" fmla="*/ 176 h 546"/>
                  <a:gd name="T36" fmla="*/ 308 w 316"/>
                  <a:gd name="T37" fmla="*/ 190 h 546"/>
                  <a:gd name="T38" fmla="*/ 293 w 316"/>
                  <a:gd name="T39" fmla="*/ 186 h 546"/>
                  <a:gd name="T40" fmla="*/ 193 w 316"/>
                  <a:gd name="T41" fmla="*/ 122 h 546"/>
                  <a:gd name="T42" fmla="*/ 224 w 316"/>
                  <a:gd name="T43" fmla="*/ 182 h 546"/>
                  <a:gd name="T44" fmla="*/ 201 w 316"/>
                  <a:gd name="T45" fmla="*/ 221 h 546"/>
                  <a:gd name="T46" fmla="*/ 188 w 316"/>
                  <a:gd name="T47" fmla="*/ 215 h 546"/>
                  <a:gd name="T48" fmla="*/ 122 w 316"/>
                  <a:gd name="T49" fmla="*/ 165 h 546"/>
                  <a:gd name="T50" fmla="*/ 132 w 316"/>
                  <a:gd name="T51" fmla="*/ 211 h 546"/>
                  <a:gd name="T52" fmla="*/ 178 w 316"/>
                  <a:gd name="T53" fmla="*/ 295 h 546"/>
                  <a:gd name="T54" fmla="*/ 199 w 316"/>
                  <a:gd name="T55" fmla="*/ 345 h 546"/>
                  <a:gd name="T56" fmla="*/ 192 w 316"/>
                  <a:gd name="T57" fmla="*/ 363 h 546"/>
                  <a:gd name="T58" fmla="*/ 179 w 316"/>
                  <a:gd name="T59" fmla="*/ 352 h 546"/>
                  <a:gd name="T60" fmla="*/ 150 w 316"/>
                  <a:gd name="T61" fmla="*/ 317 h 546"/>
                  <a:gd name="T62" fmla="*/ 145 w 316"/>
                  <a:gd name="T63" fmla="*/ 319 h 546"/>
                  <a:gd name="T64" fmla="*/ 140 w 316"/>
                  <a:gd name="T65" fmla="*/ 362 h 546"/>
                  <a:gd name="T66" fmla="*/ 108 w 316"/>
                  <a:gd name="T67" fmla="*/ 393 h 546"/>
                  <a:gd name="T68" fmla="*/ 192 w 316"/>
                  <a:gd name="T69" fmla="*/ 502 h 546"/>
                  <a:gd name="T70" fmla="*/ 201 w 316"/>
                  <a:gd name="T71" fmla="*/ 525 h 546"/>
                  <a:gd name="T72" fmla="*/ 178 w 316"/>
                  <a:gd name="T73" fmla="*/ 539 h 546"/>
                  <a:gd name="T74" fmla="*/ 117 w 316"/>
                  <a:gd name="T75" fmla="*/ 491 h 546"/>
                  <a:gd name="T76" fmla="*/ 72 w 316"/>
                  <a:gd name="T77" fmla="*/ 376 h 546"/>
                  <a:gd name="T78" fmla="*/ 64 w 316"/>
                  <a:gd name="T79" fmla="*/ 350 h 546"/>
                  <a:gd name="T80" fmla="*/ 91 w 316"/>
                  <a:gd name="T81" fmla="*/ 365 h 546"/>
                  <a:gd name="T82" fmla="*/ 74 w 316"/>
                  <a:gd name="T83" fmla="*/ 261 h 546"/>
                  <a:gd name="T84" fmla="*/ 59 w 316"/>
                  <a:gd name="T85" fmla="*/ 289 h 546"/>
                  <a:gd name="T86" fmla="*/ 46 w 316"/>
                  <a:gd name="T87" fmla="*/ 295 h 546"/>
                  <a:gd name="T88" fmla="*/ 41 w 316"/>
                  <a:gd name="T89" fmla="*/ 282 h 546"/>
                  <a:gd name="T90" fmla="*/ 9 w 316"/>
                  <a:gd name="T91" fmla="*/ 207 h 546"/>
                  <a:gd name="T92" fmla="*/ 1 w 316"/>
                  <a:gd name="T93" fmla="*/ 189 h 546"/>
                  <a:gd name="T94" fmla="*/ 15 w 316"/>
                  <a:gd name="T95" fmla="*/ 176 h 546"/>
                  <a:gd name="T96" fmla="*/ 41 w 316"/>
                  <a:gd name="T97" fmla="*/ 172 h 546"/>
                  <a:gd name="T98" fmla="*/ 70 w 316"/>
                  <a:gd name="T99" fmla="*/ 170 h 546"/>
                  <a:gd name="T100" fmla="*/ 99 w 316"/>
                  <a:gd name="T101" fmla="*/ 206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546">
                    <a:moveTo>
                      <a:pt x="99" y="206"/>
                    </a:moveTo>
                    <a:cubicBezTo>
                      <a:pt x="99" y="187"/>
                      <a:pt x="100" y="169"/>
                      <a:pt x="99" y="151"/>
                    </a:cubicBezTo>
                    <a:cubicBezTo>
                      <a:pt x="98" y="145"/>
                      <a:pt x="94" y="139"/>
                      <a:pt x="90" y="134"/>
                    </a:cubicBezTo>
                    <a:cubicBezTo>
                      <a:pt x="82" y="124"/>
                      <a:pt x="72" y="115"/>
                      <a:pt x="64" y="104"/>
                    </a:cubicBezTo>
                    <a:cubicBezTo>
                      <a:pt x="48" y="86"/>
                      <a:pt x="50" y="76"/>
                      <a:pt x="69" y="62"/>
                    </a:cubicBezTo>
                    <a:cubicBezTo>
                      <a:pt x="73" y="59"/>
                      <a:pt x="77" y="56"/>
                      <a:pt x="81" y="54"/>
                    </a:cubicBezTo>
                    <a:cubicBezTo>
                      <a:pt x="98" y="49"/>
                      <a:pt x="102" y="37"/>
                      <a:pt x="102" y="20"/>
                    </a:cubicBezTo>
                    <a:cubicBezTo>
                      <a:pt x="102" y="14"/>
                      <a:pt x="108" y="7"/>
                      <a:pt x="112" y="0"/>
                    </a:cubicBezTo>
                    <a:cubicBezTo>
                      <a:pt x="119" y="5"/>
                      <a:pt x="129" y="10"/>
                      <a:pt x="132" y="17"/>
                    </a:cubicBezTo>
                    <a:cubicBezTo>
                      <a:pt x="136" y="26"/>
                      <a:pt x="133" y="38"/>
                      <a:pt x="133" y="48"/>
                    </a:cubicBezTo>
                    <a:cubicBezTo>
                      <a:pt x="132" y="65"/>
                      <a:pt x="125" y="84"/>
                      <a:pt x="149" y="100"/>
                    </a:cubicBezTo>
                    <a:cubicBezTo>
                      <a:pt x="147" y="89"/>
                      <a:pt x="147" y="82"/>
                      <a:pt x="144" y="76"/>
                    </a:cubicBezTo>
                    <a:cubicBezTo>
                      <a:pt x="136" y="64"/>
                      <a:pt x="140" y="53"/>
                      <a:pt x="149" y="44"/>
                    </a:cubicBezTo>
                    <a:cubicBezTo>
                      <a:pt x="162" y="33"/>
                      <a:pt x="174" y="17"/>
                      <a:pt x="193" y="23"/>
                    </a:cubicBezTo>
                    <a:cubicBezTo>
                      <a:pt x="200" y="25"/>
                      <a:pt x="203" y="38"/>
                      <a:pt x="207" y="46"/>
                    </a:cubicBezTo>
                    <a:cubicBezTo>
                      <a:pt x="212" y="54"/>
                      <a:pt x="214" y="65"/>
                      <a:pt x="221" y="70"/>
                    </a:cubicBezTo>
                    <a:cubicBezTo>
                      <a:pt x="240" y="84"/>
                      <a:pt x="261" y="96"/>
                      <a:pt x="281" y="109"/>
                    </a:cubicBezTo>
                    <a:cubicBezTo>
                      <a:pt x="306" y="124"/>
                      <a:pt x="311" y="150"/>
                      <a:pt x="315" y="176"/>
                    </a:cubicBezTo>
                    <a:cubicBezTo>
                      <a:pt x="316" y="180"/>
                      <a:pt x="312" y="188"/>
                      <a:pt x="308" y="190"/>
                    </a:cubicBezTo>
                    <a:cubicBezTo>
                      <a:pt x="304" y="192"/>
                      <a:pt x="297" y="189"/>
                      <a:pt x="293" y="186"/>
                    </a:cubicBezTo>
                    <a:cubicBezTo>
                      <a:pt x="260" y="166"/>
                      <a:pt x="227" y="144"/>
                      <a:pt x="193" y="122"/>
                    </a:cubicBezTo>
                    <a:cubicBezTo>
                      <a:pt x="204" y="143"/>
                      <a:pt x="215" y="162"/>
                      <a:pt x="224" y="182"/>
                    </a:cubicBezTo>
                    <a:cubicBezTo>
                      <a:pt x="233" y="202"/>
                      <a:pt x="222" y="219"/>
                      <a:pt x="201" y="221"/>
                    </a:cubicBezTo>
                    <a:cubicBezTo>
                      <a:pt x="196" y="221"/>
                      <a:pt x="189" y="218"/>
                      <a:pt x="188" y="215"/>
                    </a:cubicBezTo>
                    <a:cubicBezTo>
                      <a:pt x="177" y="185"/>
                      <a:pt x="149" y="178"/>
                      <a:pt x="122" y="165"/>
                    </a:cubicBezTo>
                    <a:cubicBezTo>
                      <a:pt x="125" y="180"/>
                      <a:pt x="130" y="195"/>
                      <a:pt x="132" y="211"/>
                    </a:cubicBezTo>
                    <a:cubicBezTo>
                      <a:pt x="137" y="245"/>
                      <a:pt x="153" y="271"/>
                      <a:pt x="178" y="295"/>
                    </a:cubicBezTo>
                    <a:cubicBezTo>
                      <a:pt x="190" y="308"/>
                      <a:pt x="194" y="328"/>
                      <a:pt x="199" y="345"/>
                    </a:cubicBezTo>
                    <a:cubicBezTo>
                      <a:pt x="201" y="350"/>
                      <a:pt x="195" y="357"/>
                      <a:pt x="192" y="363"/>
                    </a:cubicBezTo>
                    <a:cubicBezTo>
                      <a:pt x="187" y="360"/>
                      <a:pt x="182" y="357"/>
                      <a:pt x="179" y="352"/>
                    </a:cubicBezTo>
                    <a:cubicBezTo>
                      <a:pt x="169" y="341"/>
                      <a:pt x="160" y="329"/>
                      <a:pt x="150" y="317"/>
                    </a:cubicBezTo>
                    <a:cubicBezTo>
                      <a:pt x="149" y="318"/>
                      <a:pt x="147" y="318"/>
                      <a:pt x="145" y="319"/>
                    </a:cubicBezTo>
                    <a:cubicBezTo>
                      <a:pt x="144" y="333"/>
                      <a:pt x="146" y="350"/>
                      <a:pt x="140" y="362"/>
                    </a:cubicBezTo>
                    <a:cubicBezTo>
                      <a:pt x="134" y="374"/>
                      <a:pt x="120" y="382"/>
                      <a:pt x="108" y="393"/>
                    </a:cubicBezTo>
                    <a:cubicBezTo>
                      <a:pt x="134" y="426"/>
                      <a:pt x="163" y="464"/>
                      <a:pt x="192" y="502"/>
                    </a:cubicBezTo>
                    <a:cubicBezTo>
                      <a:pt x="197" y="508"/>
                      <a:pt x="204" y="520"/>
                      <a:pt x="201" y="525"/>
                    </a:cubicBezTo>
                    <a:cubicBezTo>
                      <a:pt x="198" y="532"/>
                      <a:pt x="187" y="537"/>
                      <a:pt x="178" y="539"/>
                    </a:cubicBezTo>
                    <a:cubicBezTo>
                      <a:pt x="147" y="546"/>
                      <a:pt x="130" y="530"/>
                      <a:pt x="117" y="491"/>
                    </a:cubicBezTo>
                    <a:cubicBezTo>
                      <a:pt x="103" y="452"/>
                      <a:pt x="87" y="415"/>
                      <a:pt x="72" y="376"/>
                    </a:cubicBezTo>
                    <a:cubicBezTo>
                      <a:pt x="69" y="370"/>
                      <a:pt x="68" y="363"/>
                      <a:pt x="64" y="350"/>
                    </a:cubicBezTo>
                    <a:cubicBezTo>
                      <a:pt x="77" y="357"/>
                      <a:pt x="84" y="361"/>
                      <a:pt x="91" y="365"/>
                    </a:cubicBezTo>
                    <a:cubicBezTo>
                      <a:pt x="109" y="344"/>
                      <a:pt x="98" y="275"/>
                      <a:pt x="74" y="261"/>
                    </a:cubicBezTo>
                    <a:cubicBezTo>
                      <a:pt x="69" y="271"/>
                      <a:pt x="65" y="280"/>
                      <a:pt x="59" y="289"/>
                    </a:cubicBezTo>
                    <a:cubicBezTo>
                      <a:pt x="57" y="292"/>
                      <a:pt x="50" y="293"/>
                      <a:pt x="46" y="295"/>
                    </a:cubicBezTo>
                    <a:cubicBezTo>
                      <a:pt x="44" y="291"/>
                      <a:pt x="41" y="286"/>
                      <a:pt x="41" y="282"/>
                    </a:cubicBezTo>
                    <a:cubicBezTo>
                      <a:pt x="46" y="250"/>
                      <a:pt x="39" y="224"/>
                      <a:pt x="9" y="207"/>
                    </a:cubicBezTo>
                    <a:cubicBezTo>
                      <a:pt x="4" y="204"/>
                      <a:pt x="0" y="194"/>
                      <a:pt x="1" y="189"/>
                    </a:cubicBezTo>
                    <a:cubicBezTo>
                      <a:pt x="2" y="184"/>
                      <a:pt x="9" y="178"/>
                      <a:pt x="15" y="176"/>
                    </a:cubicBezTo>
                    <a:cubicBezTo>
                      <a:pt x="23" y="173"/>
                      <a:pt x="32" y="173"/>
                      <a:pt x="41" y="172"/>
                    </a:cubicBezTo>
                    <a:cubicBezTo>
                      <a:pt x="49" y="171"/>
                      <a:pt x="56" y="171"/>
                      <a:pt x="70" y="170"/>
                    </a:cubicBezTo>
                    <a:cubicBezTo>
                      <a:pt x="80" y="176"/>
                      <a:pt x="76" y="204"/>
                      <a:pt x="99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13196661" y="-7938"/>
                <a:ext cx="1047750" cy="858838"/>
              </a:xfrm>
              <a:custGeom>
                <a:avLst/>
                <a:gdLst>
                  <a:gd name="T0" fmla="*/ 36 w 332"/>
                  <a:gd name="T1" fmla="*/ 247 h 272"/>
                  <a:gd name="T2" fmla="*/ 149 w 332"/>
                  <a:gd name="T3" fmla="*/ 203 h 272"/>
                  <a:gd name="T4" fmla="*/ 78 w 332"/>
                  <a:gd name="T5" fmla="*/ 204 h 272"/>
                  <a:gd name="T6" fmla="*/ 3 w 332"/>
                  <a:gd name="T7" fmla="*/ 159 h 272"/>
                  <a:gd name="T8" fmla="*/ 3 w 332"/>
                  <a:gd name="T9" fmla="*/ 137 h 272"/>
                  <a:gd name="T10" fmla="*/ 22 w 332"/>
                  <a:gd name="T11" fmla="*/ 132 h 272"/>
                  <a:gd name="T12" fmla="*/ 153 w 332"/>
                  <a:gd name="T13" fmla="*/ 148 h 272"/>
                  <a:gd name="T14" fmla="*/ 214 w 332"/>
                  <a:gd name="T15" fmla="*/ 109 h 272"/>
                  <a:gd name="T16" fmla="*/ 249 w 332"/>
                  <a:gd name="T17" fmla="*/ 22 h 272"/>
                  <a:gd name="T18" fmla="*/ 269 w 332"/>
                  <a:gd name="T19" fmla="*/ 1 h 272"/>
                  <a:gd name="T20" fmla="*/ 293 w 332"/>
                  <a:gd name="T21" fmla="*/ 18 h 272"/>
                  <a:gd name="T22" fmla="*/ 308 w 332"/>
                  <a:gd name="T23" fmla="*/ 48 h 272"/>
                  <a:gd name="T24" fmla="*/ 298 w 332"/>
                  <a:gd name="T25" fmla="*/ 83 h 272"/>
                  <a:gd name="T26" fmla="*/ 255 w 332"/>
                  <a:gd name="T27" fmla="*/ 151 h 272"/>
                  <a:gd name="T28" fmla="*/ 307 w 332"/>
                  <a:gd name="T29" fmla="*/ 147 h 272"/>
                  <a:gd name="T30" fmla="*/ 331 w 332"/>
                  <a:gd name="T31" fmla="*/ 159 h 272"/>
                  <a:gd name="T32" fmla="*/ 309 w 332"/>
                  <a:gd name="T33" fmla="*/ 182 h 272"/>
                  <a:gd name="T34" fmla="*/ 253 w 332"/>
                  <a:gd name="T35" fmla="*/ 184 h 272"/>
                  <a:gd name="T36" fmla="*/ 229 w 332"/>
                  <a:gd name="T37" fmla="*/ 194 h 272"/>
                  <a:gd name="T38" fmla="*/ 36 w 332"/>
                  <a:gd name="T39" fmla="*/ 247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2" h="272">
                    <a:moveTo>
                      <a:pt x="36" y="247"/>
                    </a:moveTo>
                    <a:cubicBezTo>
                      <a:pt x="76" y="230"/>
                      <a:pt x="119" y="237"/>
                      <a:pt x="149" y="203"/>
                    </a:cubicBezTo>
                    <a:cubicBezTo>
                      <a:pt x="124" y="203"/>
                      <a:pt x="101" y="202"/>
                      <a:pt x="78" y="204"/>
                    </a:cubicBezTo>
                    <a:cubicBezTo>
                      <a:pt x="41" y="207"/>
                      <a:pt x="19" y="188"/>
                      <a:pt x="3" y="159"/>
                    </a:cubicBezTo>
                    <a:cubicBezTo>
                      <a:pt x="0" y="153"/>
                      <a:pt x="0" y="142"/>
                      <a:pt x="3" y="137"/>
                    </a:cubicBezTo>
                    <a:cubicBezTo>
                      <a:pt x="5" y="133"/>
                      <a:pt x="17" y="129"/>
                      <a:pt x="22" y="132"/>
                    </a:cubicBezTo>
                    <a:cubicBezTo>
                      <a:pt x="64" y="152"/>
                      <a:pt x="109" y="144"/>
                      <a:pt x="153" y="148"/>
                    </a:cubicBezTo>
                    <a:cubicBezTo>
                      <a:pt x="186" y="151"/>
                      <a:pt x="203" y="139"/>
                      <a:pt x="214" y="109"/>
                    </a:cubicBezTo>
                    <a:cubicBezTo>
                      <a:pt x="223" y="79"/>
                      <a:pt x="236" y="50"/>
                      <a:pt x="249" y="22"/>
                    </a:cubicBezTo>
                    <a:cubicBezTo>
                      <a:pt x="253" y="13"/>
                      <a:pt x="262" y="2"/>
                      <a:pt x="269" y="1"/>
                    </a:cubicBezTo>
                    <a:cubicBezTo>
                      <a:pt x="277" y="0"/>
                      <a:pt x="287" y="10"/>
                      <a:pt x="293" y="18"/>
                    </a:cubicBezTo>
                    <a:cubicBezTo>
                      <a:pt x="300" y="27"/>
                      <a:pt x="303" y="38"/>
                      <a:pt x="308" y="48"/>
                    </a:cubicBezTo>
                    <a:cubicBezTo>
                      <a:pt x="315" y="63"/>
                      <a:pt x="313" y="73"/>
                      <a:pt x="298" y="83"/>
                    </a:cubicBezTo>
                    <a:cubicBezTo>
                      <a:pt x="275" y="98"/>
                      <a:pt x="266" y="123"/>
                      <a:pt x="255" y="151"/>
                    </a:cubicBezTo>
                    <a:cubicBezTo>
                      <a:pt x="275" y="150"/>
                      <a:pt x="291" y="148"/>
                      <a:pt x="307" y="147"/>
                    </a:cubicBezTo>
                    <a:cubicBezTo>
                      <a:pt x="316" y="147"/>
                      <a:pt x="330" y="144"/>
                      <a:pt x="331" y="159"/>
                    </a:cubicBezTo>
                    <a:cubicBezTo>
                      <a:pt x="332" y="173"/>
                      <a:pt x="322" y="181"/>
                      <a:pt x="309" y="182"/>
                    </a:cubicBezTo>
                    <a:cubicBezTo>
                      <a:pt x="290" y="184"/>
                      <a:pt x="271" y="183"/>
                      <a:pt x="253" y="184"/>
                    </a:cubicBezTo>
                    <a:cubicBezTo>
                      <a:pt x="245" y="185"/>
                      <a:pt x="234" y="188"/>
                      <a:pt x="229" y="194"/>
                    </a:cubicBezTo>
                    <a:cubicBezTo>
                      <a:pt x="170" y="259"/>
                      <a:pt x="127" y="272"/>
                      <a:pt x="36" y="2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10912249" y="5257800"/>
                <a:ext cx="663575" cy="809625"/>
              </a:xfrm>
              <a:custGeom>
                <a:avLst/>
                <a:gdLst>
                  <a:gd name="T0" fmla="*/ 30 w 210"/>
                  <a:gd name="T1" fmla="*/ 218 h 256"/>
                  <a:gd name="T2" fmla="*/ 0 w 210"/>
                  <a:gd name="T3" fmla="*/ 204 h 256"/>
                  <a:gd name="T4" fmla="*/ 103 w 210"/>
                  <a:gd name="T5" fmla="*/ 0 h 256"/>
                  <a:gd name="T6" fmla="*/ 129 w 210"/>
                  <a:gd name="T7" fmla="*/ 38 h 256"/>
                  <a:gd name="T8" fmla="*/ 123 w 210"/>
                  <a:gd name="T9" fmla="*/ 153 h 256"/>
                  <a:gd name="T10" fmla="*/ 185 w 210"/>
                  <a:gd name="T11" fmla="*/ 38 h 256"/>
                  <a:gd name="T12" fmla="*/ 210 w 210"/>
                  <a:gd name="T13" fmla="*/ 48 h 256"/>
                  <a:gd name="T14" fmla="*/ 109 w 210"/>
                  <a:gd name="T15" fmla="*/ 256 h 256"/>
                  <a:gd name="T16" fmla="*/ 80 w 210"/>
                  <a:gd name="T17" fmla="*/ 216 h 256"/>
                  <a:gd name="T18" fmla="*/ 90 w 210"/>
                  <a:gd name="T19" fmla="*/ 94 h 256"/>
                  <a:gd name="T20" fmla="*/ 30 w 210"/>
                  <a:gd name="T21" fmla="*/ 218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256">
                    <a:moveTo>
                      <a:pt x="30" y="218"/>
                    </a:moveTo>
                    <a:cubicBezTo>
                      <a:pt x="20" y="214"/>
                      <a:pt x="11" y="210"/>
                      <a:pt x="0" y="204"/>
                    </a:cubicBezTo>
                    <a:cubicBezTo>
                      <a:pt x="35" y="135"/>
                      <a:pt x="69" y="67"/>
                      <a:pt x="103" y="0"/>
                    </a:cubicBezTo>
                    <a:cubicBezTo>
                      <a:pt x="127" y="4"/>
                      <a:pt x="132" y="16"/>
                      <a:pt x="129" y="38"/>
                    </a:cubicBezTo>
                    <a:cubicBezTo>
                      <a:pt x="124" y="76"/>
                      <a:pt x="122" y="113"/>
                      <a:pt x="123" y="153"/>
                    </a:cubicBezTo>
                    <a:cubicBezTo>
                      <a:pt x="143" y="115"/>
                      <a:pt x="164" y="78"/>
                      <a:pt x="185" y="38"/>
                    </a:cubicBezTo>
                    <a:cubicBezTo>
                      <a:pt x="193" y="41"/>
                      <a:pt x="201" y="44"/>
                      <a:pt x="210" y="48"/>
                    </a:cubicBezTo>
                    <a:cubicBezTo>
                      <a:pt x="176" y="118"/>
                      <a:pt x="142" y="187"/>
                      <a:pt x="109" y="256"/>
                    </a:cubicBezTo>
                    <a:cubicBezTo>
                      <a:pt x="77" y="246"/>
                      <a:pt x="77" y="246"/>
                      <a:pt x="80" y="216"/>
                    </a:cubicBezTo>
                    <a:cubicBezTo>
                      <a:pt x="84" y="176"/>
                      <a:pt x="89" y="136"/>
                      <a:pt x="90" y="94"/>
                    </a:cubicBezTo>
                    <a:cubicBezTo>
                      <a:pt x="70" y="135"/>
                      <a:pt x="50" y="176"/>
                      <a:pt x="3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12772799" y="5489575"/>
                <a:ext cx="433388" cy="757238"/>
              </a:xfrm>
              <a:custGeom>
                <a:avLst/>
                <a:gdLst>
                  <a:gd name="T0" fmla="*/ 137 w 137"/>
                  <a:gd name="T1" fmla="*/ 221 h 240"/>
                  <a:gd name="T2" fmla="*/ 112 w 137"/>
                  <a:gd name="T3" fmla="*/ 226 h 240"/>
                  <a:gd name="T4" fmla="*/ 38 w 137"/>
                  <a:gd name="T5" fmla="*/ 85 h 240"/>
                  <a:gd name="T6" fmla="*/ 35 w 137"/>
                  <a:gd name="T7" fmla="*/ 86 h 240"/>
                  <a:gd name="T8" fmla="*/ 46 w 137"/>
                  <a:gd name="T9" fmla="*/ 237 h 240"/>
                  <a:gd name="T10" fmla="*/ 17 w 137"/>
                  <a:gd name="T11" fmla="*/ 240 h 240"/>
                  <a:gd name="T12" fmla="*/ 0 w 137"/>
                  <a:gd name="T13" fmla="*/ 17 h 240"/>
                  <a:gd name="T14" fmla="*/ 49 w 137"/>
                  <a:gd name="T15" fmla="*/ 37 h 240"/>
                  <a:gd name="T16" fmla="*/ 95 w 137"/>
                  <a:gd name="T17" fmla="*/ 105 h 240"/>
                  <a:gd name="T18" fmla="*/ 86 w 137"/>
                  <a:gd name="T19" fmla="*/ 5 h 240"/>
                  <a:gd name="T20" fmla="*/ 110 w 137"/>
                  <a:gd name="T21" fmla="*/ 0 h 240"/>
                  <a:gd name="T22" fmla="*/ 137 w 137"/>
                  <a:gd name="T23" fmla="*/ 22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7" h="240">
                    <a:moveTo>
                      <a:pt x="137" y="221"/>
                    </a:moveTo>
                    <a:cubicBezTo>
                      <a:pt x="127" y="223"/>
                      <a:pt x="120" y="224"/>
                      <a:pt x="112" y="226"/>
                    </a:cubicBezTo>
                    <a:cubicBezTo>
                      <a:pt x="87" y="179"/>
                      <a:pt x="63" y="132"/>
                      <a:pt x="38" y="85"/>
                    </a:cubicBezTo>
                    <a:cubicBezTo>
                      <a:pt x="37" y="85"/>
                      <a:pt x="36" y="86"/>
                      <a:pt x="35" y="86"/>
                    </a:cubicBezTo>
                    <a:cubicBezTo>
                      <a:pt x="39" y="136"/>
                      <a:pt x="42" y="185"/>
                      <a:pt x="46" y="237"/>
                    </a:cubicBezTo>
                    <a:cubicBezTo>
                      <a:pt x="36" y="238"/>
                      <a:pt x="28" y="238"/>
                      <a:pt x="17" y="240"/>
                    </a:cubicBezTo>
                    <a:cubicBezTo>
                      <a:pt x="11" y="164"/>
                      <a:pt x="5" y="91"/>
                      <a:pt x="0" y="17"/>
                    </a:cubicBezTo>
                    <a:cubicBezTo>
                      <a:pt x="33" y="10"/>
                      <a:pt x="33" y="10"/>
                      <a:pt x="49" y="37"/>
                    </a:cubicBezTo>
                    <a:cubicBezTo>
                      <a:pt x="63" y="60"/>
                      <a:pt x="77" y="83"/>
                      <a:pt x="95" y="105"/>
                    </a:cubicBezTo>
                    <a:cubicBezTo>
                      <a:pt x="92" y="72"/>
                      <a:pt x="89" y="39"/>
                      <a:pt x="86" y="5"/>
                    </a:cubicBezTo>
                    <a:cubicBezTo>
                      <a:pt x="94" y="3"/>
                      <a:pt x="101" y="2"/>
                      <a:pt x="110" y="0"/>
                    </a:cubicBezTo>
                    <a:cubicBezTo>
                      <a:pt x="119" y="73"/>
                      <a:pt x="128" y="146"/>
                      <a:pt x="137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>
                <a:spLocks noEditPoints="1"/>
              </p:cNvSpPr>
              <p:nvPr/>
            </p:nvSpPr>
            <p:spPr bwMode="auto">
              <a:xfrm>
                <a:off x="14103124" y="4878387"/>
                <a:ext cx="720725" cy="762000"/>
              </a:xfrm>
              <a:custGeom>
                <a:avLst/>
                <a:gdLst>
                  <a:gd name="T0" fmla="*/ 124 w 228"/>
                  <a:gd name="T1" fmla="*/ 122 h 241"/>
                  <a:gd name="T2" fmla="*/ 104 w 228"/>
                  <a:gd name="T3" fmla="*/ 142 h 241"/>
                  <a:gd name="T4" fmla="*/ 158 w 228"/>
                  <a:gd name="T5" fmla="*/ 216 h 241"/>
                  <a:gd name="T6" fmla="*/ 135 w 228"/>
                  <a:gd name="T7" fmla="*/ 241 h 241"/>
                  <a:gd name="T8" fmla="*/ 0 w 228"/>
                  <a:gd name="T9" fmla="*/ 51 h 241"/>
                  <a:gd name="T10" fmla="*/ 49 w 228"/>
                  <a:gd name="T11" fmla="*/ 16 h 241"/>
                  <a:gd name="T12" fmla="*/ 122 w 228"/>
                  <a:gd name="T13" fmla="*/ 15 h 241"/>
                  <a:gd name="T14" fmla="*/ 148 w 228"/>
                  <a:gd name="T15" fmla="*/ 87 h 241"/>
                  <a:gd name="T16" fmla="*/ 159 w 228"/>
                  <a:gd name="T17" fmla="*/ 115 h 241"/>
                  <a:gd name="T18" fmla="*/ 228 w 228"/>
                  <a:gd name="T19" fmla="*/ 169 h 241"/>
                  <a:gd name="T20" fmla="*/ 186 w 228"/>
                  <a:gd name="T21" fmla="*/ 174 h 241"/>
                  <a:gd name="T22" fmla="*/ 124 w 228"/>
                  <a:gd name="T23" fmla="*/ 122 h 241"/>
                  <a:gd name="T24" fmla="*/ 85 w 228"/>
                  <a:gd name="T25" fmla="*/ 113 h 241"/>
                  <a:gd name="T26" fmla="*/ 117 w 228"/>
                  <a:gd name="T27" fmla="*/ 72 h 241"/>
                  <a:gd name="T28" fmla="*/ 90 w 228"/>
                  <a:gd name="T29" fmla="*/ 39 h 241"/>
                  <a:gd name="T30" fmla="*/ 41 w 228"/>
                  <a:gd name="T31" fmla="*/ 55 h 241"/>
                  <a:gd name="T32" fmla="*/ 85 w 228"/>
                  <a:gd name="T33" fmla="*/ 113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8" h="241">
                    <a:moveTo>
                      <a:pt x="124" y="122"/>
                    </a:moveTo>
                    <a:cubicBezTo>
                      <a:pt x="116" y="129"/>
                      <a:pt x="111" y="135"/>
                      <a:pt x="104" y="142"/>
                    </a:cubicBezTo>
                    <a:cubicBezTo>
                      <a:pt x="122" y="167"/>
                      <a:pt x="140" y="191"/>
                      <a:pt x="158" y="216"/>
                    </a:cubicBezTo>
                    <a:cubicBezTo>
                      <a:pt x="150" y="225"/>
                      <a:pt x="143" y="232"/>
                      <a:pt x="135" y="241"/>
                    </a:cubicBezTo>
                    <a:cubicBezTo>
                      <a:pt x="90" y="177"/>
                      <a:pt x="46" y="115"/>
                      <a:pt x="0" y="51"/>
                    </a:cubicBezTo>
                    <a:cubicBezTo>
                      <a:pt x="17" y="39"/>
                      <a:pt x="33" y="27"/>
                      <a:pt x="49" y="16"/>
                    </a:cubicBezTo>
                    <a:cubicBezTo>
                      <a:pt x="73" y="1"/>
                      <a:pt x="97" y="0"/>
                      <a:pt x="122" y="15"/>
                    </a:cubicBezTo>
                    <a:cubicBezTo>
                      <a:pt x="150" y="33"/>
                      <a:pt x="153" y="60"/>
                      <a:pt x="148" y="87"/>
                    </a:cubicBezTo>
                    <a:cubicBezTo>
                      <a:pt x="145" y="101"/>
                      <a:pt x="150" y="107"/>
                      <a:pt x="159" y="115"/>
                    </a:cubicBezTo>
                    <a:cubicBezTo>
                      <a:pt x="183" y="132"/>
                      <a:pt x="205" y="151"/>
                      <a:pt x="228" y="169"/>
                    </a:cubicBezTo>
                    <a:cubicBezTo>
                      <a:pt x="208" y="191"/>
                      <a:pt x="208" y="191"/>
                      <a:pt x="186" y="174"/>
                    </a:cubicBezTo>
                    <a:cubicBezTo>
                      <a:pt x="166" y="157"/>
                      <a:pt x="145" y="140"/>
                      <a:pt x="124" y="122"/>
                    </a:cubicBezTo>
                    <a:close/>
                    <a:moveTo>
                      <a:pt x="85" y="113"/>
                    </a:moveTo>
                    <a:cubicBezTo>
                      <a:pt x="102" y="103"/>
                      <a:pt x="118" y="94"/>
                      <a:pt x="117" y="72"/>
                    </a:cubicBezTo>
                    <a:cubicBezTo>
                      <a:pt x="116" y="55"/>
                      <a:pt x="104" y="45"/>
                      <a:pt x="90" y="39"/>
                    </a:cubicBezTo>
                    <a:cubicBezTo>
                      <a:pt x="70" y="30"/>
                      <a:pt x="56" y="40"/>
                      <a:pt x="41" y="55"/>
                    </a:cubicBezTo>
                    <a:cubicBezTo>
                      <a:pt x="55" y="74"/>
                      <a:pt x="69" y="93"/>
                      <a:pt x="85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/>
              <p:nvPr/>
            </p:nvSpPr>
            <p:spPr bwMode="auto">
              <a:xfrm>
                <a:off x="9386661" y="3990975"/>
                <a:ext cx="820738" cy="669925"/>
              </a:xfrm>
              <a:custGeom>
                <a:avLst/>
                <a:gdLst>
                  <a:gd name="T0" fmla="*/ 108 w 260"/>
                  <a:gd name="T1" fmla="*/ 81 h 212"/>
                  <a:gd name="T2" fmla="*/ 12 w 260"/>
                  <a:gd name="T3" fmla="*/ 129 h 212"/>
                  <a:gd name="T4" fmla="*/ 0 w 260"/>
                  <a:gd name="T5" fmla="*/ 106 h 212"/>
                  <a:gd name="T6" fmla="*/ 204 w 260"/>
                  <a:gd name="T7" fmla="*/ 0 h 212"/>
                  <a:gd name="T8" fmla="*/ 217 w 260"/>
                  <a:gd name="T9" fmla="*/ 24 h 212"/>
                  <a:gd name="T10" fmla="*/ 131 w 260"/>
                  <a:gd name="T11" fmla="*/ 69 h 212"/>
                  <a:gd name="T12" fmla="*/ 161 w 260"/>
                  <a:gd name="T13" fmla="*/ 126 h 212"/>
                  <a:gd name="T14" fmla="*/ 247 w 260"/>
                  <a:gd name="T15" fmla="*/ 84 h 212"/>
                  <a:gd name="T16" fmla="*/ 260 w 260"/>
                  <a:gd name="T17" fmla="*/ 107 h 212"/>
                  <a:gd name="T18" fmla="*/ 55 w 260"/>
                  <a:gd name="T19" fmla="*/ 212 h 212"/>
                  <a:gd name="T20" fmla="*/ 42 w 260"/>
                  <a:gd name="T21" fmla="*/ 189 h 212"/>
                  <a:gd name="T22" fmla="*/ 138 w 260"/>
                  <a:gd name="T23" fmla="*/ 139 h 212"/>
                  <a:gd name="T24" fmla="*/ 108 w 260"/>
                  <a:gd name="T25" fmla="*/ 8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12">
                    <a:moveTo>
                      <a:pt x="108" y="81"/>
                    </a:moveTo>
                    <a:cubicBezTo>
                      <a:pt x="75" y="97"/>
                      <a:pt x="44" y="113"/>
                      <a:pt x="12" y="129"/>
                    </a:cubicBezTo>
                    <a:cubicBezTo>
                      <a:pt x="8" y="121"/>
                      <a:pt x="4" y="114"/>
                      <a:pt x="0" y="106"/>
                    </a:cubicBezTo>
                    <a:cubicBezTo>
                      <a:pt x="68" y="70"/>
                      <a:pt x="135" y="36"/>
                      <a:pt x="204" y="0"/>
                    </a:cubicBezTo>
                    <a:cubicBezTo>
                      <a:pt x="208" y="9"/>
                      <a:pt x="212" y="16"/>
                      <a:pt x="217" y="24"/>
                    </a:cubicBezTo>
                    <a:cubicBezTo>
                      <a:pt x="188" y="39"/>
                      <a:pt x="160" y="54"/>
                      <a:pt x="131" y="69"/>
                    </a:cubicBezTo>
                    <a:cubicBezTo>
                      <a:pt x="141" y="88"/>
                      <a:pt x="151" y="106"/>
                      <a:pt x="161" y="126"/>
                    </a:cubicBezTo>
                    <a:cubicBezTo>
                      <a:pt x="190" y="112"/>
                      <a:pt x="217" y="99"/>
                      <a:pt x="247" y="84"/>
                    </a:cubicBezTo>
                    <a:cubicBezTo>
                      <a:pt x="251" y="91"/>
                      <a:pt x="255" y="99"/>
                      <a:pt x="260" y="107"/>
                    </a:cubicBezTo>
                    <a:cubicBezTo>
                      <a:pt x="191" y="142"/>
                      <a:pt x="124" y="177"/>
                      <a:pt x="55" y="212"/>
                    </a:cubicBezTo>
                    <a:cubicBezTo>
                      <a:pt x="51" y="205"/>
                      <a:pt x="47" y="198"/>
                      <a:pt x="42" y="189"/>
                    </a:cubicBezTo>
                    <a:cubicBezTo>
                      <a:pt x="74" y="172"/>
                      <a:pt x="105" y="156"/>
                      <a:pt x="138" y="139"/>
                    </a:cubicBezTo>
                    <a:cubicBezTo>
                      <a:pt x="127" y="119"/>
                      <a:pt x="118" y="101"/>
                      <a:pt x="108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6"/>
              <p:cNvSpPr>
                <a:spLocks noEditPoints="1"/>
              </p:cNvSpPr>
              <p:nvPr/>
            </p:nvSpPr>
            <p:spPr bwMode="auto">
              <a:xfrm>
                <a:off x="10480449" y="5126037"/>
                <a:ext cx="615950" cy="741363"/>
              </a:xfrm>
              <a:custGeom>
                <a:avLst/>
                <a:gdLst>
                  <a:gd name="T0" fmla="*/ 0 w 195"/>
                  <a:gd name="T1" fmla="*/ 167 h 235"/>
                  <a:gd name="T2" fmla="*/ 160 w 195"/>
                  <a:gd name="T3" fmla="*/ 0 h 235"/>
                  <a:gd name="T4" fmla="*/ 195 w 195"/>
                  <a:gd name="T5" fmla="*/ 22 h 235"/>
                  <a:gd name="T6" fmla="*/ 107 w 195"/>
                  <a:gd name="T7" fmla="*/ 235 h 235"/>
                  <a:gd name="T8" fmla="*/ 79 w 195"/>
                  <a:gd name="T9" fmla="*/ 219 h 235"/>
                  <a:gd name="T10" fmla="*/ 98 w 195"/>
                  <a:gd name="T11" fmla="*/ 178 h 235"/>
                  <a:gd name="T12" fmla="*/ 90 w 195"/>
                  <a:gd name="T13" fmla="*/ 145 h 235"/>
                  <a:gd name="T14" fmla="*/ 70 w 195"/>
                  <a:gd name="T15" fmla="*/ 131 h 235"/>
                  <a:gd name="T16" fmla="*/ 25 w 195"/>
                  <a:gd name="T17" fmla="*/ 187 h 235"/>
                  <a:gd name="T18" fmla="*/ 0 w 195"/>
                  <a:gd name="T19" fmla="*/ 167 h 235"/>
                  <a:gd name="T20" fmla="*/ 121 w 195"/>
                  <a:gd name="T21" fmla="*/ 127 h 235"/>
                  <a:gd name="T22" fmla="*/ 154 w 195"/>
                  <a:gd name="T23" fmla="*/ 50 h 235"/>
                  <a:gd name="T24" fmla="*/ 95 w 195"/>
                  <a:gd name="T25" fmla="*/ 108 h 235"/>
                  <a:gd name="T26" fmla="*/ 121 w 195"/>
                  <a:gd name="T27" fmla="*/ 127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5" h="235">
                    <a:moveTo>
                      <a:pt x="0" y="167"/>
                    </a:moveTo>
                    <a:cubicBezTo>
                      <a:pt x="54" y="111"/>
                      <a:pt x="107" y="56"/>
                      <a:pt x="160" y="0"/>
                    </a:cubicBezTo>
                    <a:cubicBezTo>
                      <a:pt x="173" y="8"/>
                      <a:pt x="183" y="14"/>
                      <a:pt x="195" y="22"/>
                    </a:cubicBezTo>
                    <a:cubicBezTo>
                      <a:pt x="166" y="92"/>
                      <a:pt x="137" y="163"/>
                      <a:pt x="107" y="235"/>
                    </a:cubicBezTo>
                    <a:cubicBezTo>
                      <a:pt x="97" y="230"/>
                      <a:pt x="89" y="225"/>
                      <a:pt x="79" y="219"/>
                    </a:cubicBezTo>
                    <a:cubicBezTo>
                      <a:pt x="85" y="205"/>
                      <a:pt x="90" y="191"/>
                      <a:pt x="98" y="178"/>
                    </a:cubicBezTo>
                    <a:cubicBezTo>
                      <a:pt x="107" y="163"/>
                      <a:pt x="106" y="153"/>
                      <a:pt x="90" y="145"/>
                    </a:cubicBezTo>
                    <a:cubicBezTo>
                      <a:pt x="84" y="142"/>
                      <a:pt x="79" y="137"/>
                      <a:pt x="70" y="131"/>
                    </a:cubicBezTo>
                    <a:cubicBezTo>
                      <a:pt x="55" y="149"/>
                      <a:pt x="40" y="168"/>
                      <a:pt x="25" y="187"/>
                    </a:cubicBezTo>
                    <a:cubicBezTo>
                      <a:pt x="12" y="177"/>
                      <a:pt x="5" y="171"/>
                      <a:pt x="0" y="167"/>
                    </a:cubicBezTo>
                    <a:close/>
                    <a:moveTo>
                      <a:pt x="121" y="127"/>
                    </a:moveTo>
                    <a:cubicBezTo>
                      <a:pt x="132" y="100"/>
                      <a:pt x="143" y="76"/>
                      <a:pt x="154" y="50"/>
                    </a:cubicBezTo>
                    <a:cubicBezTo>
                      <a:pt x="133" y="71"/>
                      <a:pt x="115" y="89"/>
                      <a:pt x="95" y="108"/>
                    </a:cubicBezTo>
                    <a:cubicBezTo>
                      <a:pt x="103" y="114"/>
                      <a:pt x="111" y="119"/>
                      <a:pt x="121" y="1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87"/>
              <p:cNvSpPr/>
              <p:nvPr/>
            </p:nvSpPr>
            <p:spPr bwMode="auto">
              <a:xfrm>
                <a:off x="11399611" y="5441950"/>
                <a:ext cx="520700" cy="785813"/>
              </a:xfrm>
              <a:custGeom>
                <a:avLst/>
                <a:gdLst>
                  <a:gd name="T0" fmla="*/ 110 w 165"/>
                  <a:gd name="T1" fmla="*/ 156 h 249"/>
                  <a:gd name="T2" fmla="*/ 76 w 165"/>
                  <a:gd name="T3" fmla="*/ 143 h 249"/>
                  <a:gd name="T4" fmla="*/ 83 w 165"/>
                  <a:gd name="T5" fmla="*/ 120 h 249"/>
                  <a:gd name="T6" fmla="*/ 141 w 165"/>
                  <a:gd name="T7" fmla="*/ 139 h 249"/>
                  <a:gd name="T8" fmla="*/ 107 w 165"/>
                  <a:gd name="T9" fmla="*/ 249 h 249"/>
                  <a:gd name="T10" fmla="*/ 83 w 165"/>
                  <a:gd name="T11" fmla="*/ 227 h 249"/>
                  <a:gd name="T12" fmla="*/ 11 w 165"/>
                  <a:gd name="T13" fmla="*/ 147 h 249"/>
                  <a:gd name="T14" fmla="*/ 47 w 165"/>
                  <a:gd name="T15" fmla="*/ 47 h 249"/>
                  <a:gd name="T16" fmla="*/ 93 w 165"/>
                  <a:gd name="T17" fmla="*/ 12 h 249"/>
                  <a:gd name="T18" fmla="*/ 162 w 165"/>
                  <a:gd name="T19" fmla="*/ 55 h 249"/>
                  <a:gd name="T20" fmla="*/ 165 w 165"/>
                  <a:gd name="T21" fmla="*/ 93 h 249"/>
                  <a:gd name="T22" fmla="*/ 134 w 165"/>
                  <a:gd name="T23" fmla="*/ 90 h 249"/>
                  <a:gd name="T24" fmla="*/ 134 w 165"/>
                  <a:gd name="T25" fmla="*/ 69 h 249"/>
                  <a:gd name="T26" fmla="*/ 115 w 165"/>
                  <a:gd name="T27" fmla="*/ 38 h 249"/>
                  <a:gd name="T28" fmla="*/ 74 w 165"/>
                  <a:gd name="T29" fmla="*/ 54 h 249"/>
                  <a:gd name="T30" fmla="*/ 38 w 165"/>
                  <a:gd name="T31" fmla="*/ 159 h 249"/>
                  <a:gd name="T32" fmla="*/ 64 w 165"/>
                  <a:gd name="T33" fmla="*/ 205 h 249"/>
                  <a:gd name="T34" fmla="*/ 104 w 165"/>
                  <a:gd name="T35" fmla="*/ 175 h 249"/>
                  <a:gd name="T36" fmla="*/ 110 w 165"/>
                  <a:gd name="T3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" h="249">
                    <a:moveTo>
                      <a:pt x="110" y="156"/>
                    </a:moveTo>
                    <a:cubicBezTo>
                      <a:pt x="99" y="151"/>
                      <a:pt x="88" y="147"/>
                      <a:pt x="76" y="143"/>
                    </a:cubicBezTo>
                    <a:cubicBezTo>
                      <a:pt x="78" y="136"/>
                      <a:pt x="80" y="129"/>
                      <a:pt x="83" y="120"/>
                    </a:cubicBezTo>
                    <a:cubicBezTo>
                      <a:pt x="102" y="126"/>
                      <a:pt x="121" y="132"/>
                      <a:pt x="141" y="139"/>
                    </a:cubicBezTo>
                    <a:cubicBezTo>
                      <a:pt x="130" y="175"/>
                      <a:pt x="119" y="210"/>
                      <a:pt x="107" y="249"/>
                    </a:cubicBezTo>
                    <a:cubicBezTo>
                      <a:pt x="97" y="241"/>
                      <a:pt x="91" y="234"/>
                      <a:pt x="83" y="227"/>
                    </a:cubicBezTo>
                    <a:cubicBezTo>
                      <a:pt x="36" y="234"/>
                      <a:pt x="0" y="200"/>
                      <a:pt x="11" y="147"/>
                    </a:cubicBezTo>
                    <a:cubicBezTo>
                      <a:pt x="18" y="112"/>
                      <a:pt x="31" y="78"/>
                      <a:pt x="47" y="47"/>
                    </a:cubicBezTo>
                    <a:cubicBezTo>
                      <a:pt x="56" y="31"/>
                      <a:pt x="76" y="18"/>
                      <a:pt x="93" y="12"/>
                    </a:cubicBezTo>
                    <a:cubicBezTo>
                      <a:pt x="127" y="0"/>
                      <a:pt x="154" y="19"/>
                      <a:pt x="162" y="55"/>
                    </a:cubicBezTo>
                    <a:cubicBezTo>
                      <a:pt x="164" y="66"/>
                      <a:pt x="164" y="78"/>
                      <a:pt x="165" y="93"/>
                    </a:cubicBezTo>
                    <a:cubicBezTo>
                      <a:pt x="153" y="92"/>
                      <a:pt x="144" y="91"/>
                      <a:pt x="134" y="90"/>
                    </a:cubicBezTo>
                    <a:cubicBezTo>
                      <a:pt x="134" y="82"/>
                      <a:pt x="134" y="76"/>
                      <a:pt x="134" y="69"/>
                    </a:cubicBezTo>
                    <a:cubicBezTo>
                      <a:pt x="134" y="55"/>
                      <a:pt x="130" y="42"/>
                      <a:pt x="115" y="38"/>
                    </a:cubicBezTo>
                    <a:cubicBezTo>
                      <a:pt x="98" y="34"/>
                      <a:pt x="80" y="38"/>
                      <a:pt x="74" y="54"/>
                    </a:cubicBezTo>
                    <a:cubicBezTo>
                      <a:pt x="60" y="88"/>
                      <a:pt x="48" y="123"/>
                      <a:pt x="38" y="159"/>
                    </a:cubicBezTo>
                    <a:cubicBezTo>
                      <a:pt x="33" y="181"/>
                      <a:pt x="46" y="201"/>
                      <a:pt x="64" y="205"/>
                    </a:cubicBezTo>
                    <a:cubicBezTo>
                      <a:pt x="80" y="210"/>
                      <a:pt x="96" y="198"/>
                      <a:pt x="104" y="175"/>
                    </a:cubicBezTo>
                    <a:cubicBezTo>
                      <a:pt x="107" y="170"/>
                      <a:pt x="108" y="164"/>
                      <a:pt x="110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88"/>
              <p:cNvSpPr/>
              <p:nvPr/>
            </p:nvSpPr>
            <p:spPr bwMode="auto">
              <a:xfrm>
                <a:off x="12312424" y="5551487"/>
                <a:ext cx="412750" cy="714375"/>
              </a:xfrm>
              <a:custGeom>
                <a:avLst/>
                <a:gdLst>
                  <a:gd name="T0" fmla="*/ 1 w 131"/>
                  <a:gd name="T1" fmla="*/ 0 h 226"/>
                  <a:gd name="T2" fmla="*/ 30 w 131"/>
                  <a:gd name="T3" fmla="*/ 0 h 226"/>
                  <a:gd name="T4" fmla="*/ 30 w 131"/>
                  <a:gd name="T5" fmla="*/ 98 h 226"/>
                  <a:gd name="T6" fmla="*/ 28 w 131"/>
                  <a:gd name="T7" fmla="*/ 164 h 226"/>
                  <a:gd name="T8" fmla="*/ 68 w 131"/>
                  <a:gd name="T9" fmla="*/ 199 h 226"/>
                  <a:gd name="T10" fmla="*/ 97 w 131"/>
                  <a:gd name="T11" fmla="*/ 163 h 226"/>
                  <a:gd name="T12" fmla="*/ 102 w 131"/>
                  <a:gd name="T13" fmla="*/ 15 h 226"/>
                  <a:gd name="T14" fmla="*/ 103 w 131"/>
                  <a:gd name="T15" fmla="*/ 4 h 226"/>
                  <a:gd name="T16" fmla="*/ 131 w 131"/>
                  <a:gd name="T17" fmla="*/ 4 h 226"/>
                  <a:gd name="T18" fmla="*/ 123 w 131"/>
                  <a:gd name="T19" fmla="*/ 176 h 226"/>
                  <a:gd name="T20" fmla="*/ 64 w 131"/>
                  <a:gd name="T21" fmla="*/ 226 h 226"/>
                  <a:gd name="T22" fmla="*/ 1 w 131"/>
                  <a:gd name="T23" fmla="*/ 172 h 226"/>
                  <a:gd name="T24" fmla="*/ 1 w 131"/>
                  <a:gd name="T2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226">
                    <a:moveTo>
                      <a:pt x="1" y="0"/>
                    </a:moveTo>
                    <a:cubicBezTo>
                      <a:pt x="14" y="0"/>
                      <a:pt x="22" y="0"/>
                      <a:pt x="30" y="0"/>
                    </a:cubicBezTo>
                    <a:cubicBezTo>
                      <a:pt x="30" y="33"/>
                      <a:pt x="30" y="66"/>
                      <a:pt x="30" y="98"/>
                    </a:cubicBezTo>
                    <a:cubicBezTo>
                      <a:pt x="30" y="120"/>
                      <a:pt x="28" y="142"/>
                      <a:pt x="28" y="164"/>
                    </a:cubicBezTo>
                    <a:cubicBezTo>
                      <a:pt x="28" y="189"/>
                      <a:pt x="44" y="201"/>
                      <a:pt x="68" y="199"/>
                    </a:cubicBezTo>
                    <a:cubicBezTo>
                      <a:pt x="86" y="197"/>
                      <a:pt x="96" y="186"/>
                      <a:pt x="97" y="163"/>
                    </a:cubicBezTo>
                    <a:cubicBezTo>
                      <a:pt x="99" y="114"/>
                      <a:pt x="100" y="65"/>
                      <a:pt x="102" y="15"/>
                    </a:cubicBezTo>
                    <a:cubicBezTo>
                      <a:pt x="102" y="12"/>
                      <a:pt x="103" y="9"/>
                      <a:pt x="103" y="4"/>
                    </a:cubicBezTo>
                    <a:cubicBezTo>
                      <a:pt x="112" y="4"/>
                      <a:pt x="121" y="4"/>
                      <a:pt x="131" y="4"/>
                    </a:cubicBezTo>
                    <a:cubicBezTo>
                      <a:pt x="129" y="62"/>
                      <a:pt x="127" y="119"/>
                      <a:pt x="123" y="176"/>
                    </a:cubicBezTo>
                    <a:cubicBezTo>
                      <a:pt x="121" y="206"/>
                      <a:pt x="95" y="226"/>
                      <a:pt x="64" y="226"/>
                    </a:cubicBezTo>
                    <a:cubicBezTo>
                      <a:pt x="28" y="225"/>
                      <a:pt x="2" y="205"/>
                      <a:pt x="1" y="172"/>
                    </a:cubicBezTo>
                    <a:cubicBezTo>
                      <a:pt x="0" y="115"/>
                      <a:pt x="1" y="58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9"/>
              <p:cNvSpPr/>
              <p:nvPr/>
            </p:nvSpPr>
            <p:spPr bwMode="auto">
              <a:xfrm>
                <a:off x="9635899" y="4373562"/>
                <a:ext cx="825500" cy="698500"/>
              </a:xfrm>
              <a:custGeom>
                <a:avLst/>
                <a:gdLst>
                  <a:gd name="T0" fmla="*/ 192 w 261"/>
                  <a:gd name="T1" fmla="*/ 0 h 221"/>
                  <a:gd name="T2" fmla="*/ 261 w 261"/>
                  <a:gd name="T3" fmla="*/ 96 h 221"/>
                  <a:gd name="T4" fmla="*/ 240 w 261"/>
                  <a:gd name="T5" fmla="*/ 110 h 221"/>
                  <a:gd name="T6" fmla="*/ 196 w 261"/>
                  <a:gd name="T7" fmla="*/ 49 h 221"/>
                  <a:gd name="T8" fmla="*/ 175 w 261"/>
                  <a:gd name="T9" fmla="*/ 44 h 221"/>
                  <a:gd name="T10" fmla="*/ 128 w 261"/>
                  <a:gd name="T11" fmla="*/ 73 h 221"/>
                  <a:gd name="T12" fmla="*/ 175 w 261"/>
                  <a:gd name="T13" fmla="*/ 140 h 221"/>
                  <a:gd name="T14" fmla="*/ 156 w 261"/>
                  <a:gd name="T15" fmla="*/ 155 h 221"/>
                  <a:gd name="T16" fmla="*/ 106 w 261"/>
                  <a:gd name="T17" fmla="*/ 87 h 221"/>
                  <a:gd name="T18" fmla="*/ 38 w 261"/>
                  <a:gd name="T19" fmla="*/ 129 h 221"/>
                  <a:gd name="T20" fmla="*/ 93 w 261"/>
                  <a:gd name="T21" fmla="*/ 207 h 221"/>
                  <a:gd name="T22" fmla="*/ 73 w 261"/>
                  <a:gd name="T23" fmla="*/ 221 h 221"/>
                  <a:gd name="T24" fmla="*/ 0 w 261"/>
                  <a:gd name="T25" fmla="*/ 120 h 221"/>
                  <a:gd name="T26" fmla="*/ 192 w 261"/>
                  <a:gd name="T2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1" h="221">
                    <a:moveTo>
                      <a:pt x="192" y="0"/>
                    </a:moveTo>
                    <a:cubicBezTo>
                      <a:pt x="215" y="32"/>
                      <a:pt x="237" y="63"/>
                      <a:pt x="261" y="96"/>
                    </a:cubicBezTo>
                    <a:cubicBezTo>
                      <a:pt x="254" y="101"/>
                      <a:pt x="248" y="105"/>
                      <a:pt x="240" y="110"/>
                    </a:cubicBezTo>
                    <a:cubicBezTo>
                      <a:pt x="225" y="89"/>
                      <a:pt x="210" y="69"/>
                      <a:pt x="196" y="49"/>
                    </a:cubicBezTo>
                    <a:cubicBezTo>
                      <a:pt x="190" y="39"/>
                      <a:pt x="184" y="38"/>
                      <a:pt x="175" y="44"/>
                    </a:cubicBezTo>
                    <a:cubicBezTo>
                      <a:pt x="160" y="54"/>
                      <a:pt x="145" y="63"/>
                      <a:pt x="128" y="73"/>
                    </a:cubicBezTo>
                    <a:cubicBezTo>
                      <a:pt x="144" y="96"/>
                      <a:pt x="159" y="117"/>
                      <a:pt x="175" y="140"/>
                    </a:cubicBezTo>
                    <a:cubicBezTo>
                      <a:pt x="169" y="145"/>
                      <a:pt x="164" y="149"/>
                      <a:pt x="156" y="155"/>
                    </a:cubicBezTo>
                    <a:cubicBezTo>
                      <a:pt x="139" y="132"/>
                      <a:pt x="122" y="109"/>
                      <a:pt x="106" y="87"/>
                    </a:cubicBezTo>
                    <a:cubicBezTo>
                      <a:pt x="83" y="101"/>
                      <a:pt x="62" y="114"/>
                      <a:pt x="38" y="129"/>
                    </a:cubicBezTo>
                    <a:cubicBezTo>
                      <a:pt x="56" y="154"/>
                      <a:pt x="74" y="180"/>
                      <a:pt x="93" y="207"/>
                    </a:cubicBezTo>
                    <a:cubicBezTo>
                      <a:pt x="87" y="211"/>
                      <a:pt x="81" y="216"/>
                      <a:pt x="73" y="221"/>
                    </a:cubicBezTo>
                    <a:cubicBezTo>
                      <a:pt x="49" y="188"/>
                      <a:pt x="25" y="155"/>
                      <a:pt x="0" y="120"/>
                    </a:cubicBezTo>
                    <a:cubicBezTo>
                      <a:pt x="64" y="80"/>
                      <a:pt x="128" y="4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90"/>
              <p:cNvSpPr/>
              <p:nvPr/>
            </p:nvSpPr>
            <p:spPr bwMode="auto">
              <a:xfrm>
                <a:off x="13347474" y="5267325"/>
                <a:ext cx="487363" cy="777875"/>
              </a:xfrm>
              <a:custGeom>
                <a:avLst/>
                <a:gdLst>
                  <a:gd name="T0" fmla="*/ 117 w 154"/>
                  <a:gd name="T1" fmla="*/ 0 h 246"/>
                  <a:gd name="T2" fmla="*/ 135 w 154"/>
                  <a:gd name="T3" fmla="*/ 115 h 246"/>
                  <a:gd name="T4" fmla="*/ 149 w 154"/>
                  <a:gd name="T5" fmla="*/ 208 h 246"/>
                  <a:gd name="T6" fmla="*/ 124 w 154"/>
                  <a:gd name="T7" fmla="*/ 246 h 246"/>
                  <a:gd name="T8" fmla="*/ 0 w 154"/>
                  <a:gd name="T9" fmla="*/ 48 h 246"/>
                  <a:gd name="T10" fmla="*/ 27 w 154"/>
                  <a:gd name="T11" fmla="*/ 36 h 246"/>
                  <a:gd name="T12" fmla="*/ 108 w 154"/>
                  <a:gd name="T13" fmla="*/ 162 h 246"/>
                  <a:gd name="T14" fmla="*/ 112 w 154"/>
                  <a:gd name="T15" fmla="*/ 160 h 246"/>
                  <a:gd name="T16" fmla="*/ 99 w 154"/>
                  <a:gd name="T17" fmla="*/ 70 h 246"/>
                  <a:gd name="T18" fmla="*/ 92 w 154"/>
                  <a:gd name="T19" fmla="*/ 28 h 246"/>
                  <a:gd name="T20" fmla="*/ 117 w 154"/>
                  <a:gd name="T21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246">
                    <a:moveTo>
                      <a:pt x="117" y="0"/>
                    </a:moveTo>
                    <a:cubicBezTo>
                      <a:pt x="123" y="39"/>
                      <a:pt x="129" y="77"/>
                      <a:pt x="135" y="115"/>
                    </a:cubicBezTo>
                    <a:cubicBezTo>
                      <a:pt x="140" y="146"/>
                      <a:pt x="144" y="177"/>
                      <a:pt x="149" y="208"/>
                    </a:cubicBezTo>
                    <a:cubicBezTo>
                      <a:pt x="153" y="236"/>
                      <a:pt x="154" y="236"/>
                      <a:pt x="124" y="246"/>
                    </a:cubicBezTo>
                    <a:cubicBezTo>
                      <a:pt x="83" y="181"/>
                      <a:pt x="42" y="115"/>
                      <a:pt x="0" y="48"/>
                    </a:cubicBezTo>
                    <a:cubicBezTo>
                      <a:pt x="9" y="44"/>
                      <a:pt x="17" y="40"/>
                      <a:pt x="27" y="36"/>
                    </a:cubicBezTo>
                    <a:cubicBezTo>
                      <a:pt x="54" y="78"/>
                      <a:pt x="81" y="120"/>
                      <a:pt x="108" y="162"/>
                    </a:cubicBezTo>
                    <a:cubicBezTo>
                      <a:pt x="109" y="161"/>
                      <a:pt x="111" y="161"/>
                      <a:pt x="112" y="160"/>
                    </a:cubicBezTo>
                    <a:cubicBezTo>
                      <a:pt x="108" y="130"/>
                      <a:pt x="103" y="100"/>
                      <a:pt x="99" y="70"/>
                    </a:cubicBezTo>
                    <a:cubicBezTo>
                      <a:pt x="97" y="56"/>
                      <a:pt x="94" y="42"/>
                      <a:pt x="92" y="28"/>
                    </a:cubicBezTo>
                    <a:cubicBezTo>
                      <a:pt x="90" y="7"/>
                      <a:pt x="91" y="7"/>
                      <a:pt x="1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91"/>
              <p:cNvSpPr/>
              <p:nvPr/>
            </p:nvSpPr>
            <p:spPr bwMode="auto">
              <a:xfrm>
                <a:off x="11237686" y="209550"/>
                <a:ext cx="533400" cy="842963"/>
              </a:xfrm>
              <a:custGeom>
                <a:avLst/>
                <a:gdLst>
                  <a:gd name="T0" fmla="*/ 169 w 169"/>
                  <a:gd name="T1" fmla="*/ 10 h 267"/>
                  <a:gd name="T2" fmla="*/ 164 w 169"/>
                  <a:gd name="T3" fmla="*/ 22 h 267"/>
                  <a:gd name="T4" fmla="*/ 144 w 169"/>
                  <a:gd name="T5" fmla="*/ 89 h 267"/>
                  <a:gd name="T6" fmla="*/ 121 w 169"/>
                  <a:gd name="T7" fmla="*/ 163 h 267"/>
                  <a:gd name="T8" fmla="*/ 94 w 169"/>
                  <a:gd name="T9" fmla="*/ 233 h 267"/>
                  <a:gd name="T10" fmla="*/ 47 w 169"/>
                  <a:gd name="T11" fmla="*/ 252 h 267"/>
                  <a:gd name="T12" fmla="*/ 34 w 169"/>
                  <a:gd name="T13" fmla="*/ 188 h 267"/>
                  <a:gd name="T14" fmla="*/ 100 w 169"/>
                  <a:gd name="T15" fmla="*/ 98 h 267"/>
                  <a:gd name="T16" fmla="*/ 141 w 169"/>
                  <a:gd name="T17" fmla="*/ 11 h 267"/>
                  <a:gd name="T18" fmla="*/ 157 w 169"/>
                  <a:gd name="T19" fmla="*/ 0 h 267"/>
                  <a:gd name="T20" fmla="*/ 169 w 169"/>
                  <a:gd name="T21" fmla="*/ 1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" h="267">
                    <a:moveTo>
                      <a:pt x="169" y="10"/>
                    </a:moveTo>
                    <a:cubicBezTo>
                      <a:pt x="166" y="16"/>
                      <a:pt x="165" y="19"/>
                      <a:pt x="164" y="22"/>
                    </a:cubicBezTo>
                    <a:cubicBezTo>
                      <a:pt x="157" y="44"/>
                      <a:pt x="150" y="67"/>
                      <a:pt x="144" y="89"/>
                    </a:cubicBezTo>
                    <a:cubicBezTo>
                      <a:pt x="136" y="114"/>
                      <a:pt x="129" y="139"/>
                      <a:pt x="121" y="163"/>
                    </a:cubicBezTo>
                    <a:cubicBezTo>
                      <a:pt x="113" y="187"/>
                      <a:pt x="103" y="210"/>
                      <a:pt x="94" y="233"/>
                    </a:cubicBezTo>
                    <a:cubicBezTo>
                      <a:pt x="84" y="261"/>
                      <a:pt x="72" y="267"/>
                      <a:pt x="47" y="252"/>
                    </a:cubicBezTo>
                    <a:cubicBezTo>
                      <a:pt x="9" y="228"/>
                      <a:pt x="0" y="230"/>
                      <a:pt x="34" y="188"/>
                    </a:cubicBezTo>
                    <a:cubicBezTo>
                      <a:pt x="57" y="159"/>
                      <a:pt x="81" y="130"/>
                      <a:pt x="100" y="98"/>
                    </a:cubicBezTo>
                    <a:cubicBezTo>
                      <a:pt x="117" y="71"/>
                      <a:pt x="127" y="40"/>
                      <a:pt x="141" y="11"/>
                    </a:cubicBezTo>
                    <a:cubicBezTo>
                      <a:pt x="144" y="6"/>
                      <a:pt x="151" y="1"/>
                      <a:pt x="157" y="0"/>
                    </a:cubicBezTo>
                    <a:cubicBezTo>
                      <a:pt x="160" y="0"/>
                      <a:pt x="165" y="7"/>
                      <a:pt x="16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92"/>
              <p:cNvSpPr/>
              <p:nvPr/>
            </p:nvSpPr>
            <p:spPr bwMode="auto">
              <a:xfrm>
                <a:off x="14469836" y="4581525"/>
                <a:ext cx="693738" cy="644525"/>
              </a:xfrm>
              <a:custGeom>
                <a:avLst/>
                <a:gdLst>
                  <a:gd name="T0" fmla="*/ 116 w 220"/>
                  <a:gd name="T1" fmla="*/ 190 h 204"/>
                  <a:gd name="T2" fmla="*/ 126 w 220"/>
                  <a:gd name="T3" fmla="*/ 168 h 204"/>
                  <a:gd name="T4" fmla="*/ 154 w 220"/>
                  <a:gd name="T5" fmla="*/ 170 h 204"/>
                  <a:gd name="T6" fmla="*/ 188 w 220"/>
                  <a:gd name="T7" fmla="*/ 138 h 204"/>
                  <a:gd name="T8" fmla="*/ 158 w 220"/>
                  <a:gd name="T9" fmla="*/ 102 h 204"/>
                  <a:gd name="T10" fmla="*/ 105 w 220"/>
                  <a:gd name="T11" fmla="*/ 112 h 204"/>
                  <a:gd name="T12" fmla="*/ 63 w 220"/>
                  <a:gd name="T13" fmla="*/ 124 h 204"/>
                  <a:gd name="T14" fmla="*/ 9 w 220"/>
                  <a:gd name="T15" fmla="*/ 86 h 204"/>
                  <a:gd name="T16" fmla="*/ 28 w 220"/>
                  <a:gd name="T17" fmla="*/ 13 h 204"/>
                  <a:gd name="T18" fmla="*/ 97 w 220"/>
                  <a:gd name="T19" fmla="*/ 13 h 204"/>
                  <a:gd name="T20" fmla="*/ 87 w 220"/>
                  <a:gd name="T21" fmla="*/ 35 h 204"/>
                  <a:gd name="T22" fmla="*/ 63 w 220"/>
                  <a:gd name="T23" fmla="*/ 33 h 204"/>
                  <a:gd name="T24" fmla="*/ 32 w 220"/>
                  <a:gd name="T25" fmla="*/ 65 h 204"/>
                  <a:gd name="T26" fmla="*/ 65 w 220"/>
                  <a:gd name="T27" fmla="*/ 94 h 204"/>
                  <a:gd name="T28" fmla="*/ 109 w 220"/>
                  <a:gd name="T29" fmla="*/ 77 h 204"/>
                  <a:gd name="T30" fmla="*/ 213 w 220"/>
                  <a:gd name="T31" fmla="*/ 120 h 204"/>
                  <a:gd name="T32" fmla="*/ 189 w 220"/>
                  <a:gd name="T33" fmla="*/ 187 h 204"/>
                  <a:gd name="T34" fmla="*/ 116 w 220"/>
                  <a:gd name="T35" fmla="*/ 19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0" h="204">
                    <a:moveTo>
                      <a:pt x="116" y="190"/>
                    </a:moveTo>
                    <a:cubicBezTo>
                      <a:pt x="120" y="182"/>
                      <a:pt x="123" y="175"/>
                      <a:pt x="126" y="168"/>
                    </a:cubicBezTo>
                    <a:cubicBezTo>
                      <a:pt x="135" y="169"/>
                      <a:pt x="145" y="171"/>
                      <a:pt x="154" y="170"/>
                    </a:cubicBezTo>
                    <a:cubicBezTo>
                      <a:pt x="173" y="170"/>
                      <a:pt x="187" y="156"/>
                      <a:pt x="188" y="138"/>
                    </a:cubicBezTo>
                    <a:cubicBezTo>
                      <a:pt x="188" y="120"/>
                      <a:pt x="176" y="101"/>
                      <a:pt x="158" y="102"/>
                    </a:cubicBezTo>
                    <a:cubicBezTo>
                      <a:pt x="140" y="102"/>
                      <a:pt x="122" y="108"/>
                      <a:pt x="105" y="112"/>
                    </a:cubicBezTo>
                    <a:cubicBezTo>
                      <a:pt x="91" y="116"/>
                      <a:pt x="77" y="123"/>
                      <a:pt x="63" y="124"/>
                    </a:cubicBezTo>
                    <a:cubicBezTo>
                      <a:pt x="35" y="125"/>
                      <a:pt x="18" y="111"/>
                      <a:pt x="9" y="86"/>
                    </a:cubicBezTo>
                    <a:cubicBezTo>
                      <a:pt x="0" y="59"/>
                      <a:pt x="8" y="29"/>
                      <a:pt x="28" y="13"/>
                    </a:cubicBezTo>
                    <a:cubicBezTo>
                      <a:pt x="44" y="0"/>
                      <a:pt x="74" y="0"/>
                      <a:pt x="97" y="13"/>
                    </a:cubicBezTo>
                    <a:cubicBezTo>
                      <a:pt x="94" y="20"/>
                      <a:pt x="91" y="27"/>
                      <a:pt x="87" y="35"/>
                    </a:cubicBezTo>
                    <a:cubicBezTo>
                      <a:pt x="79" y="34"/>
                      <a:pt x="71" y="33"/>
                      <a:pt x="63" y="33"/>
                    </a:cubicBezTo>
                    <a:cubicBezTo>
                      <a:pt x="41" y="33"/>
                      <a:pt x="30" y="44"/>
                      <a:pt x="32" y="65"/>
                    </a:cubicBezTo>
                    <a:cubicBezTo>
                      <a:pt x="33" y="86"/>
                      <a:pt x="44" y="97"/>
                      <a:pt x="65" y="94"/>
                    </a:cubicBezTo>
                    <a:cubicBezTo>
                      <a:pt x="80" y="91"/>
                      <a:pt x="95" y="84"/>
                      <a:pt x="109" y="77"/>
                    </a:cubicBezTo>
                    <a:cubicBezTo>
                      <a:pt x="152" y="57"/>
                      <a:pt x="202" y="77"/>
                      <a:pt x="213" y="120"/>
                    </a:cubicBezTo>
                    <a:cubicBezTo>
                      <a:pt x="220" y="146"/>
                      <a:pt x="210" y="171"/>
                      <a:pt x="189" y="187"/>
                    </a:cubicBezTo>
                    <a:cubicBezTo>
                      <a:pt x="168" y="203"/>
                      <a:pt x="141" y="204"/>
                      <a:pt x="116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/>
              <p:nvPr/>
            </p:nvSpPr>
            <p:spPr bwMode="auto">
              <a:xfrm>
                <a:off x="13752286" y="5072062"/>
                <a:ext cx="695325" cy="788988"/>
              </a:xfrm>
              <a:custGeom>
                <a:avLst/>
                <a:gdLst>
                  <a:gd name="T0" fmla="*/ 208 w 220"/>
                  <a:gd name="T1" fmla="*/ 171 h 250"/>
                  <a:gd name="T2" fmla="*/ 220 w 220"/>
                  <a:gd name="T3" fmla="*/ 194 h 250"/>
                  <a:gd name="T4" fmla="*/ 115 w 220"/>
                  <a:gd name="T5" fmla="*/ 250 h 250"/>
                  <a:gd name="T6" fmla="*/ 0 w 220"/>
                  <a:gd name="T7" fmla="*/ 53 h 250"/>
                  <a:gd name="T8" fmla="*/ 99 w 220"/>
                  <a:gd name="T9" fmla="*/ 0 h 250"/>
                  <a:gd name="T10" fmla="*/ 113 w 220"/>
                  <a:gd name="T11" fmla="*/ 21 h 250"/>
                  <a:gd name="T12" fmla="*/ 37 w 220"/>
                  <a:gd name="T13" fmla="*/ 63 h 250"/>
                  <a:gd name="T14" fmla="*/ 72 w 220"/>
                  <a:gd name="T15" fmla="*/ 123 h 250"/>
                  <a:gd name="T16" fmla="*/ 142 w 220"/>
                  <a:gd name="T17" fmla="*/ 86 h 250"/>
                  <a:gd name="T18" fmla="*/ 155 w 220"/>
                  <a:gd name="T19" fmla="*/ 108 h 250"/>
                  <a:gd name="T20" fmla="*/ 86 w 220"/>
                  <a:gd name="T21" fmla="*/ 145 h 250"/>
                  <a:gd name="T22" fmla="*/ 125 w 220"/>
                  <a:gd name="T23" fmla="*/ 215 h 250"/>
                  <a:gd name="T24" fmla="*/ 208 w 220"/>
                  <a:gd name="T25" fmla="*/ 17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" h="250">
                    <a:moveTo>
                      <a:pt x="208" y="171"/>
                    </a:moveTo>
                    <a:cubicBezTo>
                      <a:pt x="212" y="179"/>
                      <a:pt x="216" y="186"/>
                      <a:pt x="220" y="194"/>
                    </a:cubicBezTo>
                    <a:cubicBezTo>
                      <a:pt x="185" y="212"/>
                      <a:pt x="151" y="231"/>
                      <a:pt x="115" y="250"/>
                    </a:cubicBezTo>
                    <a:cubicBezTo>
                      <a:pt x="77" y="184"/>
                      <a:pt x="39" y="119"/>
                      <a:pt x="0" y="53"/>
                    </a:cubicBezTo>
                    <a:cubicBezTo>
                      <a:pt x="33" y="35"/>
                      <a:pt x="66" y="18"/>
                      <a:pt x="99" y="0"/>
                    </a:cubicBezTo>
                    <a:cubicBezTo>
                      <a:pt x="104" y="6"/>
                      <a:pt x="108" y="13"/>
                      <a:pt x="113" y="21"/>
                    </a:cubicBezTo>
                    <a:cubicBezTo>
                      <a:pt x="88" y="35"/>
                      <a:pt x="64" y="48"/>
                      <a:pt x="37" y="63"/>
                    </a:cubicBezTo>
                    <a:cubicBezTo>
                      <a:pt x="49" y="83"/>
                      <a:pt x="60" y="102"/>
                      <a:pt x="72" y="123"/>
                    </a:cubicBezTo>
                    <a:cubicBezTo>
                      <a:pt x="96" y="111"/>
                      <a:pt x="118" y="99"/>
                      <a:pt x="142" y="86"/>
                    </a:cubicBezTo>
                    <a:cubicBezTo>
                      <a:pt x="146" y="93"/>
                      <a:pt x="150" y="100"/>
                      <a:pt x="155" y="108"/>
                    </a:cubicBezTo>
                    <a:cubicBezTo>
                      <a:pt x="131" y="120"/>
                      <a:pt x="109" y="132"/>
                      <a:pt x="86" y="145"/>
                    </a:cubicBezTo>
                    <a:cubicBezTo>
                      <a:pt x="99" y="168"/>
                      <a:pt x="111" y="190"/>
                      <a:pt x="125" y="215"/>
                    </a:cubicBezTo>
                    <a:cubicBezTo>
                      <a:pt x="152" y="201"/>
                      <a:pt x="179" y="187"/>
                      <a:pt x="208" y="1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/>
              <p:nvPr/>
            </p:nvSpPr>
            <p:spPr bwMode="auto">
              <a:xfrm>
                <a:off x="9172349" y="3549650"/>
                <a:ext cx="827088" cy="603250"/>
              </a:xfrm>
              <a:custGeom>
                <a:avLst/>
                <a:gdLst>
                  <a:gd name="T0" fmla="*/ 198 w 262"/>
                  <a:gd name="T1" fmla="*/ 10 h 191"/>
                  <a:gd name="T2" fmla="*/ 221 w 262"/>
                  <a:gd name="T3" fmla="*/ 0 h 191"/>
                  <a:gd name="T4" fmla="*/ 262 w 262"/>
                  <a:gd name="T5" fmla="*/ 108 h 191"/>
                  <a:gd name="T6" fmla="*/ 207 w 262"/>
                  <a:gd name="T7" fmla="*/ 114 h 191"/>
                  <a:gd name="T8" fmla="*/ 35 w 262"/>
                  <a:gd name="T9" fmla="*/ 88 h 191"/>
                  <a:gd name="T10" fmla="*/ 69 w 262"/>
                  <a:gd name="T11" fmla="*/ 180 h 191"/>
                  <a:gd name="T12" fmla="*/ 46 w 262"/>
                  <a:gd name="T13" fmla="*/ 191 h 191"/>
                  <a:gd name="T14" fmla="*/ 0 w 262"/>
                  <a:gd name="T15" fmla="*/ 69 h 191"/>
                  <a:gd name="T16" fmla="*/ 39 w 262"/>
                  <a:gd name="T17" fmla="*/ 65 h 191"/>
                  <a:gd name="T18" fmla="*/ 214 w 262"/>
                  <a:gd name="T19" fmla="*/ 91 h 191"/>
                  <a:gd name="T20" fmla="*/ 228 w 262"/>
                  <a:gd name="T21" fmla="*/ 92 h 191"/>
                  <a:gd name="T22" fmla="*/ 198 w 262"/>
                  <a:gd name="T23" fmla="*/ 1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91">
                    <a:moveTo>
                      <a:pt x="198" y="10"/>
                    </a:moveTo>
                    <a:cubicBezTo>
                      <a:pt x="205" y="7"/>
                      <a:pt x="212" y="4"/>
                      <a:pt x="221" y="0"/>
                    </a:cubicBezTo>
                    <a:cubicBezTo>
                      <a:pt x="235" y="37"/>
                      <a:pt x="248" y="72"/>
                      <a:pt x="262" y="108"/>
                    </a:cubicBezTo>
                    <a:cubicBezTo>
                      <a:pt x="245" y="123"/>
                      <a:pt x="225" y="117"/>
                      <a:pt x="207" y="114"/>
                    </a:cubicBezTo>
                    <a:cubicBezTo>
                      <a:pt x="151" y="106"/>
                      <a:pt x="95" y="97"/>
                      <a:pt x="35" y="88"/>
                    </a:cubicBezTo>
                    <a:cubicBezTo>
                      <a:pt x="47" y="121"/>
                      <a:pt x="58" y="150"/>
                      <a:pt x="69" y="180"/>
                    </a:cubicBezTo>
                    <a:cubicBezTo>
                      <a:pt x="62" y="183"/>
                      <a:pt x="55" y="186"/>
                      <a:pt x="46" y="191"/>
                    </a:cubicBezTo>
                    <a:cubicBezTo>
                      <a:pt x="31" y="151"/>
                      <a:pt x="16" y="112"/>
                      <a:pt x="0" y="69"/>
                    </a:cubicBezTo>
                    <a:cubicBezTo>
                      <a:pt x="14" y="67"/>
                      <a:pt x="27" y="63"/>
                      <a:pt x="39" y="65"/>
                    </a:cubicBezTo>
                    <a:cubicBezTo>
                      <a:pt x="97" y="73"/>
                      <a:pt x="156" y="82"/>
                      <a:pt x="214" y="91"/>
                    </a:cubicBezTo>
                    <a:cubicBezTo>
                      <a:pt x="217" y="92"/>
                      <a:pt x="221" y="92"/>
                      <a:pt x="228" y="92"/>
                    </a:cubicBezTo>
                    <a:cubicBezTo>
                      <a:pt x="217" y="64"/>
                      <a:pt x="208" y="37"/>
                      <a:pt x="19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/>
              <p:nvPr/>
            </p:nvSpPr>
            <p:spPr bwMode="auto">
              <a:xfrm>
                <a:off x="15009586" y="3498850"/>
                <a:ext cx="749300" cy="492125"/>
              </a:xfrm>
              <a:custGeom>
                <a:avLst/>
                <a:gdLst>
                  <a:gd name="T0" fmla="*/ 1 w 237"/>
                  <a:gd name="T1" fmla="*/ 123 h 156"/>
                  <a:gd name="T2" fmla="*/ 27 w 237"/>
                  <a:gd name="T3" fmla="*/ 100 h 156"/>
                  <a:gd name="T4" fmla="*/ 107 w 237"/>
                  <a:gd name="T5" fmla="*/ 101 h 156"/>
                  <a:gd name="T6" fmla="*/ 114 w 237"/>
                  <a:gd name="T7" fmla="*/ 98 h 156"/>
                  <a:gd name="T8" fmla="*/ 57 w 237"/>
                  <a:gd name="T9" fmla="*/ 45 h 156"/>
                  <a:gd name="T10" fmla="*/ 50 w 237"/>
                  <a:gd name="T11" fmla="*/ 0 h 156"/>
                  <a:gd name="T12" fmla="*/ 237 w 237"/>
                  <a:gd name="T13" fmla="*/ 128 h 156"/>
                  <a:gd name="T14" fmla="*/ 226 w 237"/>
                  <a:gd name="T15" fmla="*/ 156 h 156"/>
                  <a:gd name="T16" fmla="*/ 1 w 237"/>
                  <a:gd name="T17" fmla="*/ 12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56">
                    <a:moveTo>
                      <a:pt x="1" y="123"/>
                    </a:moveTo>
                    <a:cubicBezTo>
                      <a:pt x="0" y="104"/>
                      <a:pt x="9" y="99"/>
                      <a:pt x="27" y="100"/>
                    </a:cubicBezTo>
                    <a:cubicBezTo>
                      <a:pt x="53" y="102"/>
                      <a:pt x="80" y="101"/>
                      <a:pt x="107" y="101"/>
                    </a:cubicBezTo>
                    <a:cubicBezTo>
                      <a:pt x="108" y="101"/>
                      <a:pt x="109" y="100"/>
                      <a:pt x="114" y="98"/>
                    </a:cubicBezTo>
                    <a:cubicBezTo>
                      <a:pt x="94" y="80"/>
                      <a:pt x="76" y="63"/>
                      <a:pt x="57" y="45"/>
                    </a:cubicBezTo>
                    <a:cubicBezTo>
                      <a:pt x="38" y="27"/>
                      <a:pt x="38" y="27"/>
                      <a:pt x="50" y="0"/>
                    </a:cubicBezTo>
                    <a:cubicBezTo>
                      <a:pt x="110" y="47"/>
                      <a:pt x="157" y="112"/>
                      <a:pt x="237" y="128"/>
                    </a:cubicBezTo>
                    <a:cubicBezTo>
                      <a:pt x="233" y="138"/>
                      <a:pt x="230" y="145"/>
                      <a:pt x="226" y="156"/>
                    </a:cubicBezTo>
                    <a:cubicBezTo>
                      <a:pt x="155" y="113"/>
                      <a:pt x="77" y="133"/>
                      <a:pt x="1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 noEditPoints="1"/>
              </p:cNvSpPr>
              <p:nvPr/>
            </p:nvSpPr>
            <p:spPr bwMode="auto">
              <a:xfrm>
                <a:off x="11859986" y="4851400"/>
                <a:ext cx="496888" cy="469900"/>
              </a:xfrm>
              <a:custGeom>
                <a:avLst/>
                <a:gdLst>
                  <a:gd name="T0" fmla="*/ 129 w 157"/>
                  <a:gd name="T1" fmla="*/ 71 h 149"/>
                  <a:gd name="T2" fmla="*/ 148 w 157"/>
                  <a:gd name="T3" fmla="*/ 114 h 149"/>
                  <a:gd name="T4" fmla="*/ 105 w 157"/>
                  <a:gd name="T5" fmla="*/ 145 h 149"/>
                  <a:gd name="T6" fmla="*/ 25 w 157"/>
                  <a:gd name="T7" fmla="*/ 129 h 149"/>
                  <a:gd name="T8" fmla="*/ 32 w 157"/>
                  <a:gd name="T9" fmla="*/ 70 h 149"/>
                  <a:gd name="T10" fmla="*/ 47 w 157"/>
                  <a:gd name="T11" fmla="*/ 63 h 149"/>
                  <a:gd name="T12" fmla="*/ 44 w 157"/>
                  <a:gd name="T13" fmla="*/ 59 h 149"/>
                  <a:gd name="T14" fmla="*/ 30 w 157"/>
                  <a:gd name="T15" fmla="*/ 26 h 149"/>
                  <a:gd name="T16" fmla="*/ 67 w 157"/>
                  <a:gd name="T17" fmla="*/ 2 h 149"/>
                  <a:gd name="T18" fmla="*/ 133 w 157"/>
                  <a:gd name="T19" fmla="*/ 11 h 149"/>
                  <a:gd name="T20" fmla="*/ 156 w 157"/>
                  <a:gd name="T21" fmla="*/ 41 h 149"/>
                  <a:gd name="T22" fmla="*/ 133 w 157"/>
                  <a:gd name="T23" fmla="*/ 68 h 149"/>
                  <a:gd name="T24" fmla="*/ 129 w 157"/>
                  <a:gd name="T25" fmla="*/ 71 h 149"/>
                  <a:gd name="T26" fmla="*/ 92 w 157"/>
                  <a:gd name="T27" fmla="*/ 136 h 149"/>
                  <a:gd name="T28" fmla="*/ 118 w 157"/>
                  <a:gd name="T29" fmla="*/ 112 h 149"/>
                  <a:gd name="T30" fmla="*/ 100 w 157"/>
                  <a:gd name="T31" fmla="*/ 84 h 149"/>
                  <a:gd name="T32" fmla="*/ 80 w 157"/>
                  <a:gd name="T33" fmla="*/ 76 h 149"/>
                  <a:gd name="T34" fmla="*/ 39 w 157"/>
                  <a:gd name="T35" fmla="*/ 92 h 149"/>
                  <a:gd name="T36" fmla="*/ 58 w 157"/>
                  <a:gd name="T37" fmla="*/ 127 h 149"/>
                  <a:gd name="T38" fmla="*/ 92 w 157"/>
                  <a:gd name="T39" fmla="*/ 136 h 149"/>
                  <a:gd name="T40" fmla="*/ 81 w 157"/>
                  <a:gd name="T41" fmla="*/ 11 h 149"/>
                  <a:gd name="T42" fmla="*/ 59 w 157"/>
                  <a:gd name="T43" fmla="*/ 28 h 149"/>
                  <a:gd name="T44" fmla="*/ 76 w 157"/>
                  <a:gd name="T45" fmla="*/ 55 h 149"/>
                  <a:gd name="T46" fmla="*/ 91 w 157"/>
                  <a:gd name="T47" fmla="*/ 61 h 149"/>
                  <a:gd name="T48" fmla="*/ 128 w 157"/>
                  <a:gd name="T49" fmla="*/ 44 h 149"/>
                  <a:gd name="T50" fmla="*/ 107 w 157"/>
                  <a:gd name="T51" fmla="*/ 16 h 149"/>
                  <a:gd name="T52" fmla="*/ 81 w 157"/>
                  <a:gd name="T53" fmla="*/ 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7" h="149">
                    <a:moveTo>
                      <a:pt x="129" y="71"/>
                    </a:moveTo>
                    <a:cubicBezTo>
                      <a:pt x="136" y="86"/>
                      <a:pt x="150" y="101"/>
                      <a:pt x="148" y="114"/>
                    </a:cubicBezTo>
                    <a:cubicBezTo>
                      <a:pt x="145" y="134"/>
                      <a:pt x="125" y="143"/>
                      <a:pt x="105" y="145"/>
                    </a:cubicBezTo>
                    <a:cubicBezTo>
                      <a:pt x="76" y="149"/>
                      <a:pt x="49" y="146"/>
                      <a:pt x="25" y="129"/>
                    </a:cubicBezTo>
                    <a:cubicBezTo>
                      <a:pt x="0" y="110"/>
                      <a:pt x="3" y="84"/>
                      <a:pt x="32" y="70"/>
                    </a:cubicBezTo>
                    <a:cubicBezTo>
                      <a:pt x="37" y="68"/>
                      <a:pt x="42" y="66"/>
                      <a:pt x="47" y="63"/>
                    </a:cubicBezTo>
                    <a:cubicBezTo>
                      <a:pt x="46" y="61"/>
                      <a:pt x="45" y="60"/>
                      <a:pt x="44" y="59"/>
                    </a:cubicBezTo>
                    <a:cubicBezTo>
                      <a:pt x="35" y="49"/>
                      <a:pt x="20" y="39"/>
                      <a:pt x="30" y="26"/>
                    </a:cubicBezTo>
                    <a:cubicBezTo>
                      <a:pt x="38" y="14"/>
                      <a:pt x="54" y="3"/>
                      <a:pt x="67" y="2"/>
                    </a:cubicBezTo>
                    <a:cubicBezTo>
                      <a:pt x="89" y="0"/>
                      <a:pt x="112" y="4"/>
                      <a:pt x="133" y="11"/>
                    </a:cubicBezTo>
                    <a:cubicBezTo>
                      <a:pt x="144" y="14"/>
                      <a:pt x="156" y="30"/>
                      <a:pt x="156" y="41"/>
                    </a:cubicBezTo>
                    <a:cubicBezTo>
                      <a:pt x="157" y="49"/>
                      <a:pt x="142" y="59"/>
                      <a:pt x="133" y="68"/>
                    </a:cubicBezTo>
                    <a:cubicBezTo>
                      <a:pt x="131" y="71"/>
                      <a:pt x="127" y="71"/>
                      <a:pt x="129" y="71"/>
                    </a:cubicBezTo>
                    <a:close/>
                    <a:moveTo>
                      <a:pt x="92" y="136"/>
                    </a:moveTo>
                    <a:cubicBezTo>
                      <a:pt x="100" y="129"/>
                      <a:pt x="113" y="123"/>
                      <a:pt x="118" y="112"/>
                    </a:cubicBezTo>
                    <a:cubicBezTo>
                      <a:pt x="125" y="97"/>
                      <a:pt x="110" y="90"/>
                      <a:pt x="100" y="84"/>
                    </a:cubicBezTo>
                    <a:cubicBezTo>
                      <a:pt x="94" y="80"/>
                      <a:pt x="86" y="78"/>
                      <a:pt x="80" y="76"/>
                    </a:cubicBezTo>
                    <a:cubicBezTo>
                      <a:pt x="65" y="69"/>
                      <a:pt x="44" y="78"/>
                      <a:pt x="39" y="92"/>
                    </a:cubicBezTo>
                    <a:cubicBezTo>
                      <a:pt x="34" y="106"/>
                      <a:pt x="42" y="121"/>
                      <a:pt x="58" y="127"/>
                    </a:cubicBezTo>
                    <a:cubicBezTo>
                      <a:pt x="67" y="130"/>
                      <a:pt x="76" y="132"/>
                      <a:pt x="92" y="136"/>
                    </a:cubicBezTo>
                    <a:close/>
                    <a:moveTo>
                      <a:pt x="81" y="11"/>
                    </a:moveTo>
                    <a:cubicBezTo>
                      <a:pt x="75" y="15"/>
                      <a:pt x="63" y="20"/>
                      <a:pt x="59" y="28"/>
                    </a:cubicBezTo>
                    <a:cubicBezTo>
                      <a:pt x="53" y="42"/>
                      <a:pt x="66" y="49"/>
                      <a:pt x="76" y="55"/>
                    </a:cubicBezTo>
                    <a:cubicBezTo>
                      <a:pt x="81" y="57"/>
                      <a:pt x="86" y="59"/>
                      <a:pt x="91" y="61"/>
                    </a:cubicBezTo>
                    <a:cubicBezTo>
                      <a:pt x="106" y="68"/>
                      <a:pt x="124" y="60"/>
                      <a:pt x="128" y="44"/>
                    </a:cubicBezTo>
                    <a:cubicBezTo>
                      <a:pt x="133" y="27"/>
                      <a:pt x="121" y="20"/>
                      <a:pt x="107" y="16"/>
                    </a:cubicBezTo>
                    <a:cubicBezTo>
                      <a:pt x="100" y="14"/>
                      <a:pt x="93" y="14"/>
                      <a:pt x="8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7"/>
              <p:cNvSpPr/>
              <p:nvPr/>
            </p:nvSpPr>
            <p:spPr bwMode="auto">
              <a:xfrm>
                <a:off x="11859986" y="-317500"/>
                <a:ext cx="423863" cy="431800"/>
              </a:xfrm>
              <a:custGeom>
                <a:avLst/>
                <a:gdLst>
                  <a:gd name="T0" fmla="*/ 64 w 134"/>
                  <a:gd name="T1" fmla="*/ 137 h 137"/>
                  <a:gd name="T2" fmla="*/ 64 w 134"/>
                  <a:gd name="T3" fmla="*/ 92 h 137"/>
                  <a:gd name="T4" fmla="*/ 8 w 134"/>
                  <a:gd name="T5" fmla="*/ 79 h 137"/>
                  <a:gd name="T6" fmla="*/ 14 w 134"/>
                  <a:gd name="T7" fmla="*/ 51 h 137"/>
                  <a:gd name="T8" fmla="*/ 68 w 134"/>
                  <a:gd name="T9" fmla="*/ 14 h 137"/>
                  <a:gd name="T10" fmla="*/ 112 w 134"/>
                  <a:gd name="T11" fmla="*/ 10 h 137"/>
                  <a:gd name="T12" fmla="*/ 129 w 134"/>
                  <a:gd name="T13" fmla="*/ 53 h 137"/>
                  <a:gd name="T14" fmla="*/ 64 w 134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37">
                    <a:moveTo>
                      <a:pt x="64" y="137"/>
                    </a:moveTo>
                    <a:cubicBezTo>
                      <a:pt x="64" y="123"/>
                      <a:pt x="64" y="109"/>
                      <a:pt x="64" y="92"/>
                    </a:cubicBezTo>
                    <a:cubicBezTo>
                      <a:pt x="40" y="103"/>
                      <a:pt x="22" y="98"/>
                      <a:pt x="8" y="79"/>
                    </a:cubicBezTo>
                    <a:cubicBezTo>
                      <a:pt x="0" y="68"/>
                      <a:pt x="3" y="58"/>
                      <a:pt x="14" y="51"/>
                    </a:cubicBezTo>
                    <a:cubicBezTo>
                      <a:pt x="32" y="39"/>
                      <a:pt x="51" y="27"/>
                      <a:pt x="68" y="14"/>
                    </a:cubicBezTo>
                    <a:cubicBezTo>
                      <a:pt x="83" y="3"/>
                      <a:pt x="98" y="0"/>
                      <a:pt x="112" y="10"/>
                    </a:cubicBezTo>
                    <a:cubicBezTo>
                      <a:pt x="125" y="20"/>
                      <a:pt x="134" y="34"/>
                      <a:pt x="129" y="53"/>
                    </a:cubicBezTo>
                    <a:cubicBezTo>
                      <a:pt x="119" y="89"/>
                      <a:pt x="91" y="126"/>
                      <a:pt x="6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98"/>
              <p:cNvSpPr/>
              <p:nvPr/>
            </p:nvSpPr>
            <p:spPr bwMode="auto">
              <a:xfrm>
                <a:off x="9926411" y="4838700"/>
                <a:ext cx="758825" cy="536575"/>
              </a:xfrm>
              <a:custGeom>
                <a:avLst/>
                <a:gdLst>
                  <a:gd name="T0" fmla="*/ 217 w 240"/>
                  <a:gd name="T1" fmla="*/ 0 h 170"/>
                  <a:gd name="T2" fmla="*/ 235 w 240"/>
                  <a:gd name="T3" fmla="*/ 22 h 170"/>
                  <a:gd name="T4" fmla="*/ 240 w 240"/>
                  <a:gd name="T5" fmla="*/ 28 h 170"/>
                  <a:gd name="T6" fmla="*/ 198 w 240"/>
                  <a:gd name="T7" fmla="*/ 63 h 170"/>
                  <a:gd name="T8" fmla="*/ 107 w 240"/>
                  <a:gd name="T9" fmla="*/ 150 h 170"/>
                  <a:gd name="T10" fmla="*/ 30 w 240"/>
                  <a:gd name="T11" fmla="*/ 149 h 170"/>
                  <a:gd name="T12" fmla="*/ 14 w 240"/>
                  <a:gd name="T13" fmla="*/ 73 h 170"/>
                  <a:gd name="T14" fmla="*/ 36 w 240"/>
                  <a:gd name="T15" fmla="*/ 102 h 170"/>
                  <a:gd name="T16" fmla="*/ 87 w 240"/>
                  <a:gd name="T17" fmla="*/ 128 h 170"/>
                  <a:gd name="T18" fmla="*/ 135 w 240"/>
                  <a:gd name="T19" fmla="*/ 83 h 170"/>
                  <a:gd name="T20" fmla="*/ 217 w 240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70">
                    <a:moveTo>
                      <a:pt x="217" y="0"/>
                    </a:moveTo>
                    <a:cubicBezTo>
                      <a:pt x="224" y="9"/>
                      <a:pt x="230" y="15"/>
                      <a:pt x="235" y="22"/>
                    </a:cubicBezTo>
                    <a:cubicBezTo>
                      <a:pt x="237" y="24"/>
                      <a:pt x="239" y="26"/>
                      <a:pt x="240" y="28"/>
                    </a:cubicBezTo>
                    <a:cubicBezTo>
                      <a:pt x="226" y="39"/>
                      <a:pt x="211" y="51"/>
                      <a:pt x="198" y="63"/>
                    </a:cubicBezTo>
                    <a:cubicBezTo>
                      <a:pt x="167" y="92"/>
                      <a:pt x="138" y="122"/>
                      <a:pt x="107" y="150"/>
                    </a:cubicBezTo>
                    <a:cubicBezTo>
                      <a:pt x="83" y="170"/>
                      <a:pt x="52" y="168"/>
                      <a:pt x="30" y="149"/>
                    </a:cubicBezTo>
                    <a:cubicBezTo>
                      <a:pt x="6" y="128"/>
                      <a:pt x="0" y="100"/>
                      <a:pt x="14" y="73"/>
                    </a:cubicBezTo>
                    <a:cubicBezTo>
                      <a:pt x="27" y="78"/>
                      <a:pt x="39" y="81"/>
                      <a:pt x="36" y="102"/>
                    </a:cubicBezTo>
                    <a:cubicBezTo>
                      <a:pt x="33" y="127"/>
                      <a:pt x="66" y="143"/>
                      <a:pt x="87" y="128"/>
                    </a:cubicBezTo>
                    <a:cubicBezTo>
                      <a:pt x="104" y="115"/>
                      <a:pt x="119" y="99"/>
                      <a:pt x="135" y="83"/>
                    </a:cubicBezTo>
                    <a:cubicBezTo>
                      <a:pt x="162" y="57"/>
                      <a:pt x="188" y="29"/>
                      <a:pt x="2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99"/>
              <p:cNvSpPr>
                <a:spLocks noEditPoints="1"/>
              </p:cNvSpPr>
              <p:nvPr/>
            </p:nvSpPr>
            <p:spPr bwMode="auto">
              <a:xfrm>
                <a:off x="12596586" y="4835525"/>
                <a:ext cx="476250" cy="476250"/>
              </a:xfrm>
              <a:custGeom>
                <a:avLst/>
                <a:gdLst>
                  <a:gd name="T0" fmla="*/ 20 w 151"/>
                  <a:gd name="T1" fmla="*/ 148 h 151"/>
                  <a:gd name="T2" fmla="*/ 20 w 151"/>
                  <a:gd name="T3" fmla="*/ 132 h 151"/>
                  <a:gd name="T4" fmla="*/ 105 w 151"/>
                  <a:gd name="T5" fmla="*/ 93 h 151"/>
                  <a:gd name="T6" fmla="*/ 45 w 151"/>
                  <a:gd name="T7" fmla="*/ 95 h 151"/>
                  <a:gd name="T8" fmla="*/ 1 w 151"/>
                  <a:gd name="T9" fmla="*/ 56 h 151"/>
                  <a:gd name="T10" fmla="*/ 41 w 151"/>
                  <a:gd name="T11" fmla="*/ 9 h 151"/>
                  <a:gd name="T12" fmla="*/ 116 w 151"/>
                  <a:gd name="T13" fmla="*/ 19 h 151"/>
                  <a:gd name="T14" fmla="*/ 101 w 151"/>
                  <a:gd name="T15" fmla="*/ 137 h 151"/>
                  <a:gd name="T16" fmla="*/ 20 w 151"/>
                  <a:gd name="T17" fmla="*/ 148 h 151"/>
                  <a:gd name="T18" fmla="*/ 73 w 151"/>
                  <a:gd name="T19" fmla="*/ 82 h 151"/>
                  <a:gd name="T20" fmla="*/ 109 w 151"/>
                  <a:gd name="T21" fmla="*/ 62 h 151"/>
                  <a:gd name="T22" fmla="*/ 68 w 151"/>
                  <a:gd name="T23" fmla="*/ 19 h 151"/>
                  <a:gd name="T24" fmla="*/ 29 w 151"/>
                  <a:gd name="T25" fmla="*/ 51 h 151"/>
                  <a:gd name="T26" fmla="*/ 73 w 151"/>
                  <a:gd name="T27" fmla="*/ 8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151">
                    <a:moveTo>
                      <a:pt x="20" y="148"/>
                    </a:moveTo>
                    <a:cubicBezTo>
                      <a:pt x="20" y="142"/>
                      <a:pt x="20" y="137"/>
                      <a:pt x="20" y="132"/>
                    </a:cubicBezTo>
                    <a:cubicBezTo>
                      <a:pt x="72" y="141"/>
                      <a:pt x="104" y="125"/>
                      <a:pt x="105" y="93"/>
                    </a:cubicBezTo>
                    <a:cubicBezTo>
                      <a:pt x="85" y="94"/>
                      <a:pt x="65" y="97"/>
                      <a:pt x="45" y="95"/>
                    </a:cubicBezTo>
                    <a:cubicBezTo>
                      <a:pt x="17" y="92"/>
                      <a:pt x="3" y="77"/>
                      <a:pt x="1" y="56"/>
                    </a:cubicBezTo>
                    <a:cubicBezTo>
                      <a:pt x="0" y="34"/>
                      <a:pt x="14" y="14"/>
                      <a:pt x="41" y="9"/>
                    </a:cubicBezTo>
                    <a:cubicBezTo>
                      <a:pt x="66" y="3"/>
                      <a:pt x="94" y="0"/>
                      <a:pt x="116" y="19"/>
                    </a:cubicBezTo>
                    <a:cubicBezTo>
                      <a:pt x="151" y="49"/>
                      <a:pt x="142" y="113"/>
                      <a:pt x="101" y="137"/>
                    </a:cubicBezTo>
                    <a:cubicBezTo>
                      <a:pt x="76" y="151"/>
                      <a:pt x="50" y="151"/>
                      <a:pt x="20" y="148"/>
                    </a:cubicBezTo>
                    <a:close/>
                    <a:moveTo>
                      <a:pt x="73" y="82"/>
                    </a:moveTo>
                    <a:cubicBezTo>
                      <a:pt x="82" y="74"/>
                      <a:pt x="107" y="88"/>
                      <a:pt x="109" y="62"/>
                    </a:cubicBezTo>
                    <a:cubicBezTo>
                      <a:pt x="112" y="37"/>
                      <a:pt x="93" y="19"/>
                      <a:pt x="68" y="19"/>
                    </a:cubicBezTo>
                    <a:cubicBezTo>
                      <a:pt x="45" y="19"/>
                      <a:pt x="30" y="32"/>
                      <a:pt x="29" y="51"/>
                    </a:cubicBezTo>
                    <a:cubicBezTo>
                      <a:pt x="29" y="70"/>
                      <a:pt x="44" y="82"/>
                      <a:pt x="7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0"/>
              <p:cNvSpPr/>
              <p:nvPr/>
            </p:nvSpPr>
            <p:spPr bwMode="auto">
              <a:xfrm>
                <a:off x="14814324" y="3927475"/>
                <a:ext cx="757238" cy="582613"/>
              </a:xfrm>
              <a:custGeom>
                <a:avLst/>
                <a:gdLst>
                  <a:gd name="T0" fmla="*/ 240 w 240"/>
                  <a:gd name="T1" fmla="*/ 161 h 184"/>
                  <a:gd name="T2" fmla="*/ 228 w 240"/>
                  <a:gd name="T3" fmla="*/ 184 h 184"/>
                  <a:gd name="T4" fmla="*/ 45 w 240"/>
                  <a:gd name="T5" fmla="*/ 77 h 184"/>
                  <a:gd name="T6" fmla="*/ 23 w 240"/>
                  <a:gd name="T7" fmla="*/ 116 h 184"/>
                  <a:gd name="T8" fmla="*/ 0 w 240"/>
                  <a:gd name="T9" fmla="*/ 102 h 184"/>
                  <a:gd name="T10" fmla="*/ 55 w 240"/>
                  <a:gd name="T11" fmla="*/ 0 h 184"/>
                  <a:gd name="T12" fmla="*/ 76 w 240"/>
                  <a:gd name="T13" fmla="*/ 12 h 184"/>
                  <a:gd name="T14" fmla="*/ 76 w 240"/>
                  <a:gd name="T15" fmla="*/ 17 h 184"/>
                  <a:gd name="T16" fmla="*/ 94 w 240"/>
                  <a:gd name="T17" fmla="*/ 75 h 184"/>
                  <a:gd name="T18" fmla="*/ 167 w 240"/>
                  <a:gd name="T19" fmla="*/ 118 h 184"/>
                  <a:gd name="T20" fmla="*/ 240 w 240"/>
                  <a:gd name="T21" fmla="*/ 16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0" h="184">
                    <a:moveTo>
                      <a:pt x="240" y="161"/>
                    </a:moveTo>
                    <a:cubicBezTo>
                      <a:pt x="235" y="169"/>
                      <a:pt x="232" y="176"/>
                      <a:pt x="228" y="184"/>
                    </a:cubicBezTo>
                    <a:cubicBezTo>
                      <a:pt x="166" y="148"/>
                      <a:pt x="106" y="113"/>
                      <a:pt x="45" y="77"/>
                    </a:cubicBezTo>
                    <a:cubicBezTo>
                      <a:pt x="37" y="90"/>
                      <a:pt x="30" y="102"/>
                      <a:pt x="23" y="116"/>
                    </a:cubicBezTo>
                    <a:cubicBezTo>
                      <a:pt x="15" y="111"/>
                      <a:pt x="8" y="107"/>
                      <a:pt x="0" y="102"/>
                    </a:cubicBezTo>
                    <a:cubicBezTo>
                      <a:pt x="19" y="68"/>
                      <a:pt x="37" y="34"/>
                      <a:pt x="55" y="0"/>
                    </a:cubicBezTo>
                    <a:cubicBezTo>
                      <a:pt x="64" y="5"/>
                      <a:pt x="71" y="9"/>
                      <a:pt x="76" y="12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59" y="54"/>
                      <a:pt x="58" y="54"/>
                      <a:pt x="94" y="75"/>
                    </a:cubicBezTo>
                    <a:cubicBezTo>
                      <a:pt x="118" y="90"/>
                      <a:pt x="143" y="104"/>
                      <a:pt x="167" y="118"/>
                    </a:cubicBezTo>
                    <a:cubicBezTo>
                      <a:pt x="191" y="132"/>
                      <a:pt x="215" y="146"/>
                      <a:pt x="240" y="1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1"/>
              <p:cNvSpPr/>
              <p:nvPr/>
            </p:nvSpPr>
            <p:spPr bwMode="auto">
              <a:xfrm>
                <a:off x="10302649" y="4960937"/>
                <a:ext cx="523875" cy="609600"/>
              </a:xfrm>
              <a:custGeom>
                <a:avLst/>
                <a:gdLst>
                  <a:gd name="T0" fmla="*/ 142 w 166"/>
                  <a:gd name="T1" fmla="*/ 0 h 193"/>
                  <a:gd name="T2" fmla="*/ 166 w 166"/>
                  <a:gd name="T3" fmla="*/ 21 h 193"/>
                  <a:gd name="T4" fmla="*/ 26 w 166"/>
                  <a:gd name="T5" fmla="*/ 193 h 193"/>
                  <a:gd name="T6" fmla="*/ 19 w 166"/>
                  <a:gd name="T7" fmla="*/ 152 h 193"/>
                  <a:gd name="T8" fmla="*/ 142 w 166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93">
                    <a:moveTo>
                      <a:pt x="142" y="0"/>
                    </a:moveTo>
                    <a:cubicBezTo>
                      <a:pt x="151" y="8"/>
                      <a:pt x="158" y="14"/>
                      <a:pt x="166" y="21"/>
                    </a:cubicBezTo>
                    <a:cubicBezTo>
                      <a:pt x="119" y="80"/>
                      <a:pt x="72" y="137"/>
                      <a:pt x="26" y="193"/>
                    </a:cubicBezTo>
                    <a:cubicBezTo>
                      <a:pt x="0" y="176"/>
                      <a:pt x="0" y="176"/>
                      <a:pt x="19" y="152"/>
                    </a:cubicBezTo>
                    <a:cubicBezTo>
                      <a:pt x="59" y="102"/>
                      <a:pt x="100" y="52"/>
                      <a:pt x="1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02"/>
              <p:cNvSpPr/>
              <p:nvPr/>
            </p:nvSpPr>
            <p:spPr bwMode="auto">
              <a:xfrm>
                <a:off x="13190311" y="5445125"/>
                <a:ext cx="280988" cy="698500"/>
              </a:xfrm>
              <a:custGeom>
                <a:avLst/>
                <a:gdLst>
                  <a:gd name="T0" fmla="*/ 0 w 89"/>
                  <a:gd name="T1" fmla="*/ 8 h 221"/>
                  <a:gd name="T2" fmla="*/ 29 w 89"/>
                  <a:gd name="T3" fmla="*/ 0 h 221"/>
                  <a:gd name="T4" fmla="*/ 89 w 89"/>
                  <a:gd name="T5" fmla="*/ 212 h 221"/>
                  <a:gd name="T6" fmla="*/ 60 w 89"/>
                  <a:gd name="T7" fmla="*/ 221 h 221"/>
                  <a:gd name="T8" fmla="*/ 0 w 89"/>
                  <a:gd name="T9" fmla="*/ 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221">
                    <a:moveTo>
                      <a:pt x="0" y="8"/>
                    </a:moveTo>
                    <a:cubicBezTo>
                      <a:pt x="11" y="5"/>
                      <a:pt x="18" y="3"/>
                      <a:pt x="29" y="0"/>
                    </a:cubicBezTo>
                    <a:cubicBezTo>
                      <a:pt x="49" y="70"/>
                      <a:pt x="69" y="140"/>
                      <a:pt x="89" y="212"/>
                    </a:cubicBezTo>
                    <a:cubicBezTo>
                      <a:pt x="80" y="215"/>
                      <a:pt x="71" y="217"/>
                      <a:pt x="60" y="221"/>
                    </a:cubicBezTo>
                    <a:cubicBezTo>
                      <a:pt x="40" y="150"/>
                      <a:pt x="20" y="80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03"/>
              <p:cNvSpPr/>
              <p:nvPr/>
            </p:nvSpPr>
            <p:spPr bwMode="auto">
              <a:xfrm>
                <a:off x="14706374" y="4360862"/>
                <a:ext cx="663575" cy="449263"/>
              </a:xfrm>
              <a:custGeom>
                <a:avLst/>
                <a:gdLst>
                  <a:gd name="T0" fmla="*/ 210 w 210"/>
                  <a:gd name="T1" fmla="*/ 122 h 142"/>
                  <a:gd name="T2" fmla="*/ 192 w 210"/>
                  <a:gd name="T3" fmla="*/ 142 h 142"/>
                  <a:gd name="T4" fmla="*/ 0 w 210"/>
                  <a:gd name="T5" fmla="*/ 22 h 142"/>
                  <a:gd name="T6" fmla="*/ 15 w 210"/>
                  <a:gd name="T7" fmla="*/ 0 h 142"/>
                  <a:gd name="T8" fmla="*/ 210 w 210"/>
                  <a:gd name="T9" fmla="*/ 12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42">
                    <a:moveTo>
                      <a:pt x="210" y="122"/>
                    </a:moveTo>
                    <a:cubicBezTo>
                      <a:pt x="204" y="130"/>
                      <a:pt x="198" y="136"/>
                      <a:pt x="192" y="142"/>
                    </a:cubicBezTo>
                    <a:cubicBezTo>
                      <a:pt x="129" y="102"/>
                      <a:pt x="65" y="63"/>
                      <a:pt x="0" y="22"/>
                    </a:cubicBezTo>
                    <a:cubicBezTo>
                      <a:pt x="5" y="14"/>
                      <a:pt x="10" y="8"/>
                      <a:pt x="15" y="0"/>
                    </a:cubicBezTo>
                    <a:cubicBezTo>
                      <a:pt x="80" y="40"/>
                      <a:pt x="144" y="80"/>
                      <a:pt x="21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04"/>
              <p:cNvSpPr/>
              <p:nvPr/>
            </p:nvSpPr>
            <p:spPr bwMode="auto">
              <a:xfrm>
                <a:off x="13203011" y="4594225"/>
                <a:ext cx="357188" cy="522288"/>
              </a:xfrm>
              <a:custGeom>
                <a:avLst/>
                <a:gdLst>
                  <a:gd name="T0" fmla="*/ 0 w 113"/>
                  <a:gd name="T1" fmla="*/ 54 h 165"/>
                  <a:gd name="T2" fmla="*/ 93 w 113"/>
                  <a:gd name="T3" fmla="*/ 6 h 165"/>
                  <a:gd name="T4" fmla="*/ 113 w 113"/>
                  <a:gd name="T5" fmla="*/ 17 h 165"/>
                  <a:gd name="T6" fmla="*/ 110 w 113"/>
                  <a:gd name="T7" fmla="*/ 141 h 165"/>
                  <a:gd name="T8" fmla="*/ 97 w 113"/>
                  <a:gd name="T9" fmla="*/ 165 h 165"/>
                  <a:gd name="T10" fmla="*/ 90 w 113"/>
                  <a:gd name="T11" fmla="*/ 162 h 165"/>
                  <a:gd name="T12" fmla="*/ 90 w 113"/>
                  <a:gd name="T13" fmla="*/ 30 h 165"/>
                  <a:gd name="T14" fmla="*/ 18 w 113"/>
                  <a:gd name="T15" fmla="*/ 65 h 165"/>
                  <a:gd name="T16" fmla="*/ 0 w 113"/>
                  <a:gd name="T17" fmla="*/ 5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165">
                    <a:moveTo>
                      <a:pt x="0" y="54"/>
                    </a:moveTo>
                    <a:cubicBezTo>
                      <a:pt x="31" y="38"/>
                      <a:pt x="62" y="22"/>
                      <a:pt x="93" y="6"/>
                    </a:cubicBezTo>
                    <a:cubicBezTo>
                      <a:pt x="105" y="0"/>
                      <a:pt x="113" y="1"/>
                      <a:pt x="113" y="17"/>
                    </a:cubicBezTo>
                    <a:cubicBezTo>
                      <a:pt x="112" y="59"/>
                      <a:pt x="112" y="100"/>
                      <a:pt x="110" y="141"/>
                    </a:cubicBezTo>
                    <a:cubicBezTo>
                      <a:pt x="109" y="149"/>
                      <a:pt x="101" y="157"/>
                      <a:pt x="97" y="165"/>
                    </a:cubicBezTo>
                    <a:cubicBezTo>
                      <a:pt x="94" y="164"/>
                      <a:pt x="92" y="163"/>
                      <a:pt x="90" y="162"/>
                    </a:cubicBezTo>
                    <a:cubicBezTo>
                      <a:pt x="90" y="119"/>
                      <a:pt x="90" y="77"/>
                      <a:pt x="90" y="30"/>
                    </a:cubicBezTo>
                    <a:cubicBezTo>
                      <a:pt x="64" y="43"/>
                      <a:pt x="41" y="53"/>
                      <a:pt x="18" y="65"/>
                    </a:cubicBezTo>
                    <a:cubicBezTo>
                      <a:pt x="8" y="71"/>
                      <a:pt x="1" y="70"/>
                      <a:pt x="0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05"/>
              <p:cNvSpPr/>
              <p:nvPr/>
            </p:nvSpPr>
            <p:spPr bwMode="auto">
              <a:xfrm>
                <a:off x="11958411" y="50800"/>
                <a:ext cx="328613" cy="312738"/>
              </a:xfrm>
              <a:custGeom>
                <a:avLst/>
                <a:gdLst>
                  <a:gd name="T0" fmla="*/ 104 w 104"/>
                  <a:gd name="T1" fmla="*/ 17 h 99"/>
                  <a:gd name="T2" fmla="*/ 63 w 104"/>
                  <a:gd name="T3" fmla="*/ 88 h 99"/>
                  <a:gd name="T4" fmla="*/ 2 w 104"/>
                  <a:gd name="T5" fmla="*/ 68 h 99"/>
                  <a:gd name="T6" fmla="*/ 11 w 104"/>
                  <a:gd name="T7" fmla="*/ 48 h 99"/>
                  <a:gd name="T8" fmla="*/ 80 w 104"/>
                  <a:gd name="T9" fmla="*/ 6 h 99"/>
                  <a:gd name="T10" fmla="*/ 98 w 104"/>
                  <a:gd name="T11" fmla="*/ 2 h 99"/>
                  <a:gd name="T12" fmla="*/ 104 w 104"/>
                  <a:gd name="T13" fmla="*/ 1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99">
                    <a:moveTo>
                      <a:pt x="104" y="17"/>
                    </a:moveTo>
                    <a:cubicBezTo>
                      <a:pt x="100" y="48"/>
                      <a:pt x="85" y="71"/>
                      <a:pt x="63" y="88"/>
                    </a:cubicBezTo>
                    <a:cubicBezTo>
                      <a:pt x="49" y="99"/>
                      <a:pt x="6" y="85"/>
                      <a:pt x="2" y="68"/>
                    </a:cubicBezTo>
                    <a:cubicBezTo>
                      <a:pt x="0" y="62"/>
                      <a:pt x="6" y="49"/>
                      <a:pt x="11" y="48"/>
                    </a:cubicBezTo>
                    <a:cubicBezTo>
                      <a:pt x="39" y="40"/>
                      <a:pt x="58" y="21"/>
                      <a:pt x="80" y="6"/>
                    </a:cubicBezTo>
                    <a:cubicBezTo>
                      <a:pt x="85" y="3"/>
                      <a:pt x="94" y="0"/>
                      <a:pt x="98" y="2"/>
                    </a:cubicBezTo>
                    <a:cubicBezTo>
                      <a:pt x="102" y="4"/>
                      <a:pt x="103" y="13"/>
                      <a:pt x="104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06"/>
              <p:cNvSpPr/>
              <p:nvPr/>
            </p:nvSpPr>
            <p:spPr bwMode="auto">
              <a:xfrm>
                <a:off x="13885636" y="838200"/>
                <a:ext cx="239713" cy="303213"/>
              </a:xfrm>
              <a:custGeom>
                <a:avLst/>
                <a:gdLst>
                  <a:gd name="T0" fmla="*/ 75 w 76"/>
                  <a:gd name="T1" fmla="*/ 60 h 96"/>
                  <a:gd name="T2" fmla="*/ 55 w 76"/>
                  <a:gd name="T3" fmla="*/ 90 h 96"/>
                  <a:gd name="T4" fmla="*/ 2 w 76"/>
                  <a:gd name="T5" fmla="*/ 82 h 96"/>
                  <a:gd name="T6" fmla="*/ 0 w 76"/>
                  <a:gd name="T7" fmla="*/ 73 h 96"/>
                  <a:gd name="T8" fmla="*/ 6 w 76"/>
                  <a:gd name="T9" fmla="*/ 26 h 96"/>
                  <a:gd name="T10" fmla="*/ 36 w 76"/>
                  <a:gd name="T11" fmla="*/ 5 h 96"/>
                  <a:gd name="T12" fmla="*/ 75 w 76"/>
                  <a:gd name="T13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96">
                    <a:moveTo>
                      <a:pt x="75" y="60"/>
                    </a:moveTo>
                    <a:cubicBezTo>
                      <a:pt x="76" y="73"/>
                      <a:pt x="71" y="85"/>
                      <a:pt x="55" y="90"/>
                    </a:cubicBezTo>
                    <a:cubicBezTo>
                      <a:pt x="36" y="96"/>
                      <a:pt x="18" y="94"/>
                      <a:pt x="2" y="82"/>
                    </a:cubicBezTo>
                    <a:cubicBezTo>
                      <a:pt x="0" y="80"/>
                      <a:pt x="0" y="76"/>
                      <a:pt x="0" y="73"/>
                    </a:cubicBezTo>
                    <a:cubicBezTo>
                      <a:pt x="2" y="57"/>
                      <a:pt x="4" y="42"/>
                      <a:pt x="6" y="26"/>
                    </a:cubicBezTo>
                    <a:cubicBezTo>
                      <a:pt x="8" y="9"/>
                      <a:pt x="19" y="0"/>
                      <a:pt x="36" y="5"/>
                    </a:cubicBezTo>
                    <a:cubicBezTo>
                      <a:pt x="63" y="13"/>
                      <a:pt x="74" y="28"/>
                      <a:pt x="7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7"/>
              <p:cNvSpPr/>
              <p:nvPr/>
            </p:nvSpPr>
            <p:spPr bwMode="auto">
              <a:xfrm>
                <a:off x="11288486" y="4664075"/>
                <a:ext cx="360363" cy="490538"/>
              </a:xfrm>
              <a:custGeom>
                <a:avLst/>
                <a:gdLst>
                  <a:gd name="T0" fmla="*/ 55 w 114"/>
                  <a:gd name="T1" fmla="*/ 119 h 155"/>
                  <a:gd name="T2" fmla="*/ 82 w 114"/>
                  <a:gd name="T3" fmla="*/ 138 h 155"/>
                  <a:gd name="T4" fmla="*/ 61 w 114"/>
                  <a:gd name="T5" fmla="*/ 140 h 155"/>
                  <a:gd name="T6" fmla="*/ 6 w 114"/>
                  <a:gd name="T7" fmla="*/ 91 h 155"/>
                  <a:gd name="T8" fmla="*/ 35 w 114"/>
                  <a:gd name="T9" fmla="*/ 106 h 155"/>
                  <a:gd name="T10" fmla="*/ 81 w 114"/>
                  <a:gd name="T11" fmla="*/ 26 h 155"/>
                  <a:gd name="T12" fmla="*/ 48 w 114"/>
                  <a:gd name="T13" fmla="*/ 4 h 155"/>
                  <a:gd name="T14" fmla="*/ 66 w 114"/>
                  <a:gd name="T15" fmla="*/ 1 h 155"/>
                  <a:gd name="T16" fmla="*/ 99 w 114"/>
                  <a:gd name="T17" fmla="*/ 3 h 155"/>
                  <a:gd name="T18" fmla="*/ 112 w 114"/>
                  <a:gd name="T19" fmla="*/ 8 h 155"/>
                  <a:gd name="T20" fmla="*/ 111 w 114"/>
                  <a:gd name="T21" fmla="*/ 22 h 155"/>
                  <a:gd name="T22" fmla="*/ 55 w 114"/>
                  <a:gd name="T23" fmla="*/ 11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55">
                    <a:moveTo>
                      <a:pt x="55" y="119"/>
                    </a:moveTo>
                    <a:cubicBezTo>
                      <a:pt x="65" y="126"/>
                      <a:pt x="74" y="132"/>
                      <a:pt x="82" y="138"/>
                    </a:cubicBezTo>
                    <a:cubicBezTo>
                      <a:pt x="77" y="155"/>
                      <a:pt x="68" y="144"/>
                      <a:pt x="61" y="140"/>
                    </a:cubicBezTo>
                    <a:cubicBezTo>
                      <a:pt x="0" y="104"/>
                      <a:pt x="0" y="104"/>
                      <a:pt x="6" y="91"/>
                    </a:cubicBezTo>
                    <a:cubicBezTo>
                      <a:pt x="15" y="95"/>
                      <a:pt x="25" y="100"/>
                      <a:pt x="35" y="106"/>
                    </a:cubicBezTo>
                    <a:cubicBezTo>
                      <a:pt x="50" y="79"/>
                      <a:pt x="65" y="53"/>
                      <a:pt x="81" y="26"/>
                    </a:cubicBezTo>
                    <a:cubicBezTo>
                      <a:pt x="71" y="20"/>
                      <a:pt x="62" y="13"/>
                      <a:pt x="48" y="4"/>
                    </a:cubicBezTo>
                    <a:cubicBezTo>
                      <a:pt x="57" y="2"/>
                      <a:pt x="61" y="0"/>
                      <a:pt x="66" y="1"/>
                    </a:cubicBezTo>
                    <a:cubicBezTo>
                      <a:pt x="77" y="1"/>
                      <a:pt x="88" y="2"/>
                      <a:pt x="99" y="3"/>
                    </a:cubicBezTo>
                    <a:cubicBezTo>
                      <a:pt x="104" y="4"/>
                      <a:pt x="110" y="5"/>
                      <a:pt x="112" y="8"/>
                    </a:cubicBezTo>
                    <a:cubicBezTo>
                      <a:pt x="114" y="11"/>
                      <a:pt x="113" y="18"/>
                      <a:pt x="111" y="22"/>
                    </a:cubicBezTo>
                    <a:cubicBezTo>
                      <a:pt x="93" y="54"/>
                      <a:pt x="75" y="85"/>
                      <a:pt x="55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08"/>
              <p:cNvSpPr/>
              <p:nvPr/>
            </p:nvSpPr>
            <p:spPr bwMode="auto">
              <a:xfrm>
                <a:off x="11380561" y="-306388"/>
                <a:ext cx="261938" cy="298450"/>
              </a:xfrm>
              <a:custGeom>
                <a:avLst/>
                <a:gdLst>
                  <a:gd name="T0" fmla="*/ 27 w 83"/>
                  <a:gd name="T1" fmla="*/ 94 h 94"/>
                  <a:gd name="T2" fmla="*/ 5 w 83"/>
                  <a:gd name="T3" fmla="*/ 33 h 94"/>
                  <a:gd name="T4" fmla="*/ 32 w 83"/>
                  <a:gd name="T5" fmla="*/ 6 h 94"/>
                  <a:gd name="T6" fmla="*/ 80 w 83"/>
                  <a:gd name="T7" fmla="*/ 41 h 94"/>
                  <a:gd name="T8" fmla="*/ 43 w 83"/>
                  <a:gd name="T9" fmla="*/ 86 h 94"/>
                  <a:gd name="T10" fmla="*/ 27 w 83"/>
                  <a:gd name="T11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94">
                    <a:moveTo>
                      <a:pt x="27" y="94"/>
                    </a:moveTo>
                    <a:cubicBezTo>
                      <a:pt x="19" y="71"/>
                      <a:pt x="10" y="52"/>
                      <a:pt x="5" y="33"/>
                    </a:cubicBezTo>
                    <a:cubicBezTo>
                      <a:pt x="0" y="11"/>
                      <a:pt x="11" y="0"/>
                      <a:pt x="32" y="6"/>
                    </a:cubicBezTo>
                    <a:cubicBezTo>
                      <a:pt x="52" y="12"/>
                      <a:pt x="78" y="18"/>
                      <a:pt x="80" y="41"/>
                    </a:cubicBezTo>
                    <a:cubicBezTo>
                      <a:pt x="83" y="63"/>
                      <a:pt x="61" y="75"/>
                      <a:pt x="43" y="86"/>
                    </a:cubicBezTo>
                    <a:cubicBezTo>
                      <a:pt x="39" y="89"/>
                      <a:pt x="33" y="91"/>
                      <a:pt x="27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09"/>
              <p:cNvSpPr/>
              <p:nvPr/>
            </p:nvSpPr>
            <p:spPr bwMode="auto">
              <a:xfrm>
                <a:off x="11355161" y="57150"/>
                <a:ext cx="249238" cy="303213"/>
              </a:xfrm>
              <a:custGeom>
                <a:avLst/>
                <a:gdLst>
                  <a:gd name="T0" fmla="*/ 0 w 79"/>
                  <a:gd name="T1" fmla="*/ 30 h 96"/>
                  <a:gd name="T2" fmla="*/ 12 w 79"/>
                  <a:gd name="T3" fmla="*/ 12 h 96"/>
                  <a:gd name="T4" fmla="*/ 67 w 79"/>
                  <a:gd name="T5" fmla="*/ 25 h 96"/>
                  <a:gd name="T6" fmla="*/ 68 w 79"/>
                  <a:gd name="T7" fmla="*/ 66 h 96"/>
                  <a:gd name="T8" fmla="*/ 58 w 79"/>
                  <a:gd name="T9" fmla="*/ 79 h 96"/>
                  <a:gd name="T10" fmla="*/ 16 w 79"/>
                  <a:gd name="T11" fmla="*/ 71 h 96"/>
                  <a:gd name="T12" fmla="*/ 0 w 79"/>
                  <a:gd name="T13" fmla="*/ 3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96">
                    <a:moveTo>
                      <a:pt x="0" y="30"/>
                    </a:moveTo>
                    <a:cubicBezTo>
                      <a:pt x="4" y="24"/>
                      <a:pt x="7" y="16"/>
                      <a:pt x="12" y="12"/>
                    </a:cubicBezTo>
                    <a:cubicBezTo>
                      <a:pt x="26" y="0"/>
                      <a:pt x="49" y="6"/>
                      <a:pt x="67" y="25"/>
                    </a:cubicBezTo>
                    <a:cubicBezTo>
                      <a:pt x="79" y="38"/>
                      <a:pt x="77" y="52"/>
                      <a:pt x="68" y="66"/>
                    </a:cubicBezTo>
                    <a:cubicBezTo>
                      <a:pt x="65" y="71"/>
                      <a:pt x="62" y="75"/>
                      <a:pt x="58" y="79"/>
                    </a:cubicBezTo>
                    <a:cubicBezTo>
                      <a:pt x="40" y="96"/>
                      <a:pt x="26" y="94"/>
                      <a:pt x="16" y="71"/>
                    </a:cubicBezTo>
                    <a:cubicBezTo>
                      <a:pt x="10" y="58"/>
                      <a:pt x="5" y="45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10"/>
              <p:cNvSpPr/>
              <p:nvPr/>
            </p:nvSpPr>
            <p:spPr bwMode="auto">
              <a:xfrm>
                <a:off x="9291411" y="1674812"/>
                <a:ext cx="269875" cy="228600"/>
              </a:xfrm>
              <a:custGeom>
                <a:avLst/>
                <a:gdLst>
                  <a:gd name="T0" fmla="*/ 75 w 85"/>
                  <a:gd name="T1" fmla="*/ 72 h 72"/>
                  <a:gd name="T2" fmla="*/ 37 w 85"/>
                  <a:gd name="T3" fmla="*/ 59 h 72"/>
                  <a:gd name="T4" fmla="*/ 1 w 85"/>
                  <a:gd name="T5" fmla="*/ 23 h 72"/>
                  <a:gd name="T6" fmla="*/ 9 w 85"/>
                  <a:gd name="T7" fmla="*/ 10 h 72"/>
                  <a:gd name="T8" fmla="*/ 51 w 85"/>
                  <a:gd name="T9" fmla="*/ 3 h 72"/>
                  <a:gd name="T10" fmla="*/ 84 w 85"/>
                  <a:gd name="T11" fmla="*/ 30 h 72"/>
                  <a:gd name="T12" fmla="*/ 75 w 85"/>
                  <a:gd name="T1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2">
                    <a:moveTo>
                      <a:pt x="75" y="72"/>
                    </a:moveTo>
                    <a:cubicBezTo>
                      <a:pt x="59" y="66"/>
                      <a:pt x="48" y="62"/>
                      <a:pt x="37" y="59"/>
                    </a:cubicBezTo>
                    <a:cubicBezTo>
                      <a:pt x="18" y="53"/>
                      <a:pt x="4" y="43"/>
                      <a:pt x="1" y="23"/>
                    </a:cubicBezTo>
                    <a:cubicBezTo>
                      <a:pt x="0" y="19"/>
                      <a:pt x="5" y="11"/>
                      <a:pt x="9" y="10"/>
                    </a:cubicBezTo>
                    <a:cubicBezTo>
                      <a:pt x="23" y="6"/>
                      <a:pt x="37" y="6"/>
                      <a:pt x="51" y="3"/>
                    </a:cubicBezTo>
                    <a:cubicBezTo>
                      <a:pt x="71" y="0"/>
                      <a:pt x="85" y="10"/>
                      <a:pt x="84" y="30"/>
                    </a:cubicBezTo>
                    <a:cubicBezTo>
                      <a:pt x="82" y="45"/>
                      <a:pt x="78" y="59"/>
                      <a:pt x="75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11"/>
              <p:cNvSpPr/>
              <p:nvPr/>
            </p:nvSpPr>
            <p:spPr bwMode="auto">
              <a:xfrm>
                <a:off x="9510486" y="1884362"/>
                <a:ext cx="280988" cy="239713"/>
              </a:xfrm>
              <a:custGeom>
                <a:avLst/>
                <a:gdLst>
                  <a:gd name="T0" fmla="*/ 77 w 89"/>
                  <a:gd name="T1" fmla="*/ 76 h 76"/>
                  <a:gd name="T2" fmla="*/ 29 w 89"/>
                  <a:gd name="T3" fmla="*/ 56 h 76"/>
                  <a:gd name="T4" fmla="*/ 17 w 89"/>
                  <a:gd name="T5" fmla="*/ 50 h 76"/>
                  <a:gd name="T6" fmla="*/ 0 w 89"/>
                  <a:gd name="T7" fmla="*/ 26 h 76"/>
                  <a:gd name="T8" fmla="*/ 23 w 89"/>
                  <a:gd name="T9" fmla="*/ 14 h 76"/>
                  <a:gd name="T10" fmla="*/ 75 w 89"/>
                  <a:gd name="T11" fmla="*/ 18 h 76"/>
                  <a:gd name="T12" fmla="*/ 77 w 89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76">
                    <a:moveTo>
                      <a:pt x="77" y="76"/>
                    </a:moveTo>
                    <a:cubicBezTo>
                      <a:pt x="61" y="69"/>
                      <a:pt x="45" y="63"/>
                      <a:pt x="29" y="56"/>
                    </a:cubicBezTo>
                    <a:cubicBezTo>
                      <a:pt x="25" y="54"/>
                      <a:pt x="20" y="53"/>
                      <a:pt x="17" y="50"/>
                    </a:cubicBezTo>
                    <a:cubicBezTo>
                      <a:pt x="11" y="43"/>
                      <a:pt x="6" y="34"/>
                      <a:pt x="0" y="26"/>
                    </a:cubicBezTo>
                    <a:cubicBezTo>
                      <a:pt x="8" y="22"/>
                      <a:pt x="15" y="16"/>
                      <a:pt x="23" y="14"/>
                    </a:cubicBezTo>
                    <a:cubicBezTo>
                      <a:pt x="41" y="10"/>
                      <a:pt x="61" y="0"/>
                      <a:pt x="75" y="18"/>
                    </a:cubicBezTo>
                    <a:cubicBezTo>
                      <a:pt x="89" y="37"/>
                      <a:pt x="84" y="5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12"/>
              <p:cNvSpPr/>
              <p:nvPr/>
            </p:nvSpPr>
            <p:spPr bwMode="auto">
              <a:xfrm>
                <a:off x="14734949" y="1489075"/>
                <a:ext cx="188913" cy="217488"/>
              </a:xfrm>
              <a:custGeom>
                <a:avLst/>
                <a:gdLst>
                  <a:gd name="T0" fmla="*/ 60 w 60"/>
                  <a:gd name="T1" fmla="*/ 27 h 69"/>
                  <a:gd name="T2" fmla="*/ 49 w 60"/>
                  <a:gd name="T3" fmla="*/ 51 h 69"/>
                  <a:gd name="T4" fmla="*/ 11 w 60"/>
                  <a:gd name="T5" fmla="*/ 61 h 69"/>
                  <a:gd name="T6" fmla="*/ 13 w 60"/>
                  <a:gd name="T7" fmla="*/ 22 h 69"/>
                  <a:gd name="T8" fmla="*/ 25 w 60"/>
                  <a:gd name="T9" fmla="*/ 11 h 69"/>
                  <a:gd name="T10" fmla="*/ 46 w 60"/>
                  <a:gd name="T11" fmla="*/ 3 h 69"/>
                  <a:gd name="T12" fmla="*/ 60 w 60"/>
                  <a:gd name="T13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69">
                    <a:moveTo>
                      <a:pt x="60" y="27"/>
                    </a:moveTo>
                    <a:cubicBezTo>
                      <a:pt x="56" y="37"/>
                      <a:pt x="54" y="45"/>
                      <a:pt x="49" y="51"/>
                    </a:cubicBezTo>
                    <a:cubicBezTo>
                      <a:pt x="39" y="65"/>
                      <a:pt x="22" y="69"/>
                      <a:pt x="11" y="61"/>
                    </a:cubicBezTo>
                    <a:cubicBezTo>
                      <a:pt x="0" y="52"/>
                      <a:pt x="1" y="37"/>
                      <a:pt x="13" y="22"/>
                    </a:cubicBezTo>
                    <a:cubicBezTo>
                      <a:pt x="17" y="18"/>
                      <a:pt x="20" y="13"/>
                      <a:pt x="25" y="11"/>
                    </a:cubicBezTo>
                    <a:cubicBezTo>
                      <a:pt x="32" y="7"/>
                      <a:pt x="43" y="0"/>
                      <a:pt x="46" y="3"/>
                    </a:cubicBezTo>
                    <a:cubicBezTo>
                      <a:pt x="53" y="8"/>
                      <a:pt x="56" y="19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03" name="组合 702"/>
            <p:cNvGrpSpPr/>
            <p:nvPr/>
          </p:nvGrpSpPr>
          <p:grpSpPr>
            <a:xfrm>
              <a:off x="5634" y="2542"/>
              <a:ext cx="3490" cy="1224"/>
              <a:chOff x="6815138" y="1806575"/>
              <a:chExt cx="2881312" cy="1009650"/>
            </a:xfrm>
            <a:grpFill/>
          </p:grpSpPr>
          <p:sp>
            <p:nvSpPr>
              <p:cNvPr id="704" name="Freeform 12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12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12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12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12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12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12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12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12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13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13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13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13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13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13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13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13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13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13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14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14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14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14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14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4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4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4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4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4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5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51"/>
              <p:cNvSpPr/>
              <p:nvPr/>
            </p:nvSpPr>
            <p:spPr bwMode="auto">
              <a:xfrm>
                <a:off x="8842375" y="2344738"/>
                <a:ext cx="147637" cy="152400"/>
              </a:xfrm>
              <a:custGeom>
                <a:avLst/>
                <a:gdLst>
                  <a:gd name="T0" fmla="*/ 13 w 47"/>
                  <a:gd name="T1" fmla="*/ 47 h 48"/>
                  <a:gd name="T2" fmla="*/ 8 w 47"/>
                  <a:gd name="T3" fmla="*/ 33 h 48"/>
                  <a:gd name="T4" fmla="*/ 0 w 47"/>
                  <a:gd name="T5" fmla="*/ 14 h 48"/>
                  <a:gd name="T6" fmla="*/ 30 w 47"/>
                  <a:gd name="T7" fmla="*/ 5 h 48"/>
                  <a:gd name="T8" fmla="*/ 36 w 47"/>
                  <a:gd name="T9" fmla="*/ 12 h 48"/>
                  <a:gd name="T10" fmla="*/ 39 w 47"/>
                  <a:gd name="T11" fmla="*/ 38 h 48"/>
                  <a:gd name="T12" fmla="*/ 13 w 47"/>
                  <a:gd name="T13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8">
                    <a:moveTo>
                      <a:pt x="13" y="47"/>
                    </a:moveTo>
                    <a:cubicBezTo>
                      <a:pt x="3" y="44"/>
                      <a:pt x="9" y="41"/>
                      <a:pt x="8" y="33"/>
                    </a:cubicBezTo>
                    <a:cubicBezTo>
                      <a:pt x="6" y="26"/>
                      <a:pt x="0" y="19"/>
                      <a:pt x="0" y="14"/>
                    </a:cubicBezTo>
                    <a:cubicBezTo>
                      <a:pt x="1" y="0"/>
                      <a:pt x="19" y="1"/>
                      <a:pt x="30" y="5"/>
                    </a:cubicBezTo>
                    <a:cubicBezTo>
                      <a:pt x="32" y="6"/>
                      <a:pt x="34" y="9"/>
                      <a:pt x="36" y="12"/>
                    </a:cubicBezTo>
                    <a:cubicBezTo>
                      <a:pt x="41" y="19"/>
                      <a:pt x="47" y="30"/>
                      <a:pt x="39" y="38"/>
                    </a:cubicBezTo>
                    <a:cubicBezTo>
                      <a:pt x="32" y="45"/>
                      <a:pt x="21" y="48"/>
                      <a:pt x="13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52"/>
              <p:cNvSpPr/>
              <p:nvPr/>
            </p:nvSpPr>
            <p:spPr bwMode="auto">
              <a:xfrm>
                <a:off x="8397875" y="1892300"/>
                <a:ext cx="536575" cy="554038"/>
              </a:xfrm>
              <a:custGeom>
                <a:avLst/>
                <a:gdLst>
                  <a:gd name="T0" fmla="*/ 44 w 169"/>
                  <a:gd name="T1" fmla="*/ 174 h 174"/>
                  <a:gd name="T2" fmla="*/ 43 w 169"/>
                  <a:gd name="T3" fmla="*/ 173 h 174"/>
                  <a:gd name="T4" fmla="*/ 43 w 169"/>
                  <a:gd name="T5" fmla="*/ 170 h 174"/>
                  <a:gd name="T6" fmla="*/ 72 w 169"/>
                  <a:gd name="T7" fmla="*/ 151 h 174"/>
                  <a:gd name="T8" fmla="*/ 89 w 169"/>
                  <a:gd name="T9" fmla="*/ 129 h 174"/>
                  <a:gd name="T10" fmla="*/ 33 w 169"/>
                  <a:gd name="T11" fmla="*/ 150 h 174"/>
                  <a:gd name="T12" fmla="*/ 11 w 169"/>
                  <a:gd name="T13" fmla="*/ 140 h 174"/>
                  <a:gd name="T14" fmla="*/ 11 w 169"/>
                  <a:gd name="T15" fmla="*/ 139 h 174"/>
                  <a:gd name="T16" fmla="*/ 11 w 169"/>
                  <a:gd name="T17" fmla="*/ 120 h 174"/>
                  <a:gd name="T18" fmla="*/ 79 w 169"/>
                  <a:gd name="T19" fmla="*/ 104 h 174"/>
                  <a:gd name="T20" fmla="*/ 98 w 169"/>
                  <a:gd name="T21" fmla="*/ 94 h 174"/>
                  <a:gd name="T22" fmla="*/ 101 w 169"/>
                  <a:gd name="T23" fmla="*/ 18 h 174"/>
                  <a:gd name="T24" fmla="*/ 130 w 169"/>
                  <a:gd name="T25" fmla="*/ 21 h 174"/>
                  <a:gd name="T26" fmla="*/ 135 w 169"/>
                  <a:gd name="T27" fmla="*/ 27 h 174"/>
                  <a:gd name="T28" fmla="*/ 136 w 169"/>
                  <a:gd name="T29" fmla="*/ 27 h 174"/>
                  <a:gd name="T30" fmla="*/ 135 w 169"/>
                  <a:gd name="T31" fmla="*/ 45 h 174"/>
                  <a:gd name="T32" fmla="*/ 129 w 169"/>
                  <a:gd name="T33" fmla="*/ 84 h 174"/>
                  <a:gd name="T34" fmla="*/ 166 w 169"/>
                  <a:gd name="T35" fmla="*/ 71 h 174"/>
                  <a:gd name="T36" fmla="*/ 162 w 169"/>
                  <a:gd name="T37" fmla="*/ 90 h 174"/>
                  <a:gd name="T38" fmla="*/ 126 w 169"/>
                  <a:gd name="T39" fmla="*/ 106 h 174"/>
                  <a:gd name="T40" fmla="*/ 108 w 169"/>
                  <a:gd name="T41" fmla="*/ 145 h 174"/>
                  <a:gd name="T42" fmla="*/ 99 w 169"/>
                  <a:gd name="T43" fmla="*/ 154 h 174"/>
                  <a:gd name="T44" fmla="*/ 74 w 169"/>
                  <a:gd name="T45" fmla="*/ 167 h 174"/>
                  <a:gd name="T46" fmla="*/ 44 w 169"/>
                  <a:gd name="T47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74">
                    <a:moveTo>
                      <a:pt x="44" y="174"/>
                    </a:moveTo>
                    <a:cubicBezTo>
                      <a:pt x="43" y="174"/>
                      <a:pt x="43" y="174"/>
                      <a:pt x="43" y="173"/>
                    </a:cubicBezTo>
                    <a:cubicBezTo>
                      <a:pt x="43" y="172"/>
                      <a:pt x="43" y="171"/>
                      <a:pt x="43" y="170"/>
                    </a:cubicBezTo>
                    <a:cubicBezTo>
                      <a:pt x="46" y="169"/>
                      <a:pt x="72" y="152"/>
                      <a:pt x="72" y="151"/>
                    </a:cubicBezTo>
                    <a:cubicBezTo>
                      <a:pt x="80" y="145"/>
                      <a:pt x="87" y="139"/>
                      <a:pt x="89" y="129"/>
                    </a:cubicBezTo>
                    <a:cubicBezTo>
                      <a:pt x="70" y="135"/>
                      <a:pt x="52" y="149"/>
                      <a:pt x="33" y="150"/>
                    </a:cubicBezTo>
                    <a:cubicBezTo>
                      <a:pt x="24" y="148"/>
                      <a:pt x="18" y="143"/>
                      <a:pt x="11" y="140"/>
                    </a:cubicBezTo>
                    <a:cubicBezTo>
                      <a:pt x="11" y="140"/>
                      <a:pt x="11" y="140"/>
                      <a:pt x="11" y="139"/>
                    </a:cubicBezTo>
                    <a:cubicBezTo>
                      <a:pt x="1" y="133"/>
                      <a:pt x="0" y="124"/>
                      <a:pt x="11" y="120"/>
                    </a:cubicBezTo>
                    <a:cubicBezTo>
                      <a:pt x="31" y="124"/>
                      <a:pt x="61" y="111"/>
                      <a:pt x="79" y="104"/>
                    </a:cubicBezTo>
                    <a:cubicBezTo>
                      <a:pt x="83" y="102"/>
                      <a:pt x="95" y="98"/>
                      <a:pt x="98" y="94"/>
                    </a:cubicBezTo>
                    <a:cubicBezTo>
                      <a:pt x="103" y="68"/>
                      <a:pt x="100" y="42"/>
                      <a:pt x="101" y="18"/>
                    </a:cubicBezTo>
                    <a:cubicBezTo>
                      <a:pt x="108" y="0"/>
                      <a:pt x="119" y="12"/>
                      <a:pt x="130" y="21"/>
                    </a:cubicBezTo>
                    <a:cubicBezTo>
                      <a:pt x="131" y="22"/>
                      <a:pt x="133" y="24"/>
                      <a:pt x="135" y="27"/>
                    </a:cubicBezTo>
                    <a:cubicBezTo>
                      <a:pt x="136" y="27"/>
                      <a:pt x="136" y="27"/>
                      <a:pt x="136" y="27"/>
                    </a:cubicBezTo>
                    <a:cubicBezTo>
                      <a:pt x="141" y="35"/>
                      <a:pt x="142" y="38"/>
                      <a:pt x="135" y="45"/>
                    </a:cubicBezTo>
                    <a:cubicBezTo>
                      <a:pt x="130" y="57"/>
                      <a:pt x="128" y="70"/>
                      <a:pt x="129" y="84"/>
                    </a:cubicBezTo>
                    <a:cubicBezTo>
                      <a:pt x="142" y="82"/>
                      <a:pt x="150" y="71"/>
                      <a:pt x="166" y="71"/>
                    </a:cubicBezTo>
                    <a:cubicBezTo>
                      <a:pt x="169" y="78"/>
                      <a:pt x="169" y="84"/>
                      <a:pt x="162" y="90"/>
                    </a:cubicBezTo>
                    <a:cubicBezTo>
                      <a:pt x="151" y="95"/>
                      <a:pt x="138" y="100"/>
                      <a:pt x="126" y="106"/>
                    </a:cubicBezTo>
                    <a:cubicBezTo>
                      <a:pt x="123" y="119"/>
                      <a:pt x="117" y="135"/>
                      <a:pt x="108" y="145"/>
                    </a:cubicBezTo>
                    <a:cubicBezTo>
                      <a:pt x="107" y="147"/>
                      <a:pt x="100" y="153"/>
                      <a:pt x="99" y="154"/>
                    </a:cubicBezTo>
                    <a:cubicBezTo>
                      <a:pt x="90" y="159"/>
                      <a:pt x="83" y="165"/>
                      <a:pt x="74" y="167"/>
                    </a:cubicBezTo>
                    <a:cubicBezTo>
                      <a:pt x="49" y="174"/>
                      <a:pt x="48" y="173"/>
                      <a:pt x="44" y="1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53"/>
              <p:cNvSpPr/>
              <p:nvPr/>
            </p:nvSpPr>
            <p:spPr bwMode="auto">
              <a:xfrm>
                <a:off x="7702550" y="2217738"/>
                <a:ext cx="319087" cy="369888"/>
              </a:xfrm>
              <a:custGeom>
                <a:avLst/>
                <a:gdLst>
                  <a:gd name="T0" fmla="*/ 23 w 101"/>
                  <a:gd name="T1" fmla="*/ 116 h 116"/>
                  <a:gd name="T2" fmla="*/ 0 w 101"/>
                  <a:gd name="T3" fmla="*/ 93 h 116"/>
                  <a:gd name="T4" fmla="*/ 3 w 101"/>
                  <a:gd name="T5" fmla="*/ 86 h 116"/>
                  <a:gd name="T6" fmla="*/ 66 w 101"/>
                  <a:gd name="T7" fmla="*/ 35 h 116"/>
                  <a:gd name="T8" fmla="*/ 87 w 101"/>
                  <a:gd name="T9" fmla="*/ 7 h 116"/>
                  <a:gd name="T10" fmla="*/ 88 w 101"/>
                  <a:gd name="T11" fmla="*/ 7 h 116"/>
                  <a:gd name="T12" fmla="*/ 88 w 101"/>
                  <a:gd name="T13" fmla="*/ 6 h 116"/>
                  <a:gd name="T14" fmla="*/ 100 w 101"/>
                  <a:gd name="T15" fmla="*/ 7 h 116"/>
                  <a:gd name="T16" fmla="*/ 87 w 101"/>
                  <a:gd name="T17" fmla="*/ 25 h 116"/>
                  <a:gd name="T18" fmla="*/ 72 w 101"/>
                  <a:gd name="T19" fmla="*/ 58 h 116"/>
                  <a:gd name="T20" fmla="*/ 63 w 101"/>
                  <a:gd name="T21" fmla="*/ 71 h 116"/>
                  <a:gd name="T22" fmla="*/ 47 w 101"/>
                  <a:gd name="T23" fmla="*/ 95 h 116"/>
                  <a:gd name="T24" fmla="*/ 28 w 101"/>
                  <a:gd name="T25" fmla="*/ 115 h 116"/>
                  <a:gd name="T26" fmla="*/ 23 w 10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116">
                    <a:moveTo>
                      <a:pt x="23" y="116"/>
                    </a:moveTo>
                    <a:cubicBezTo>
                      <a:pt x="14" y="111"/>
                      <a:pt x="5" y="100"/>
                      <a:pt x="0" y="93"/>
                    </a:cubicBezTo>
                    <a:cubicBezTo>
                      <a:pt x="1" y="91"/>
                      <a:pt x="2" y="88"/>
                      <a:pt x="3" y="86"/>
                    </a:cubicBezTo>
                    <a:cubicBezTo>
                      <a:pt x="25" y="70"/>
                      <a:pt x="47" y="55"/>
                      <a:pt x="66" y="35"/>
                    </a:cubicBezTo>
                    <a:cubicBezTo>
                      <a:pt x="72" y="26"/>
                      <a:pt x="80" y="16"/>
                      <a:pt x="87" y="7"/>
                    </a:cubicBezTo>
                    <a:cubicBezTo>
                      <a:pt x="87" y="7"/>
                      <a:pt x="87" y="7"/>
                      <a:pt x="88" y="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93" y="1"/>
                      <a:pt x="96" y="0"/>
                      <a:pt x="100" y="7"/>
                    </a:cubicBezTo>
                    <a:cubicBezTo>
                      <a:pt x="101" y="13"/>
                      <a:pt x="90" y="20"/>
                      <a:pt x="87" y="25"/>
                    </a:cubicBezTo>
                    <a:cubicBezTo>
                      <a:pt x="82" y="36"/>
                      <a:pt x="78" y="47"/>
                      <a:pt x="72" y="58"/>
                    </a:cubicBezTo>
                    <a:cubicBezTo>
                      <a:pt x="70" y="60"/>
                      <a:pt x="70" y="60"/>
                      <a:pt x="63" y="71"/>
                    </a:cubicBezTo>
                    <a:cubicBezTo>
                      <a:pt x="58" y="76"/>
                      <a:pt x="50" y="88"/>
                      <a:pt x="47" y="95"/>
                    </a:cubicBezTo>
                    <a:cubicBezTo>
                      <a:pt x="40" y="99"/>
                      <a:pt x="37" y="111"/>
                      <a:pt x="28" y="115"/>
                    </a:cubicBezTo>
                    <a:cubicBezTo>
                      <a:pt x="27" y="115"/>
                      <a:pt x="25" y="115"/>
                      <a:pt x="23" y="1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54"/>
              <p:cNvSpPr/>
              <p:nvPr/>
            </p:nvSpPr>
            <p:spPr bwMode="auto">
              <a:xfrm>
                <a:off x="8104188" y="2205038"/>
                <a:ext cx="180975" cy="136525"/>
              </a:xfrm>
              <a:custGeom>
                <a:avLst/>
                <a:gdLst>
                  <a:gd name="T0" fmla="*/ 25 w 57"/>
                  <a:gd name="T1" fmla="*/ 43 h 43"/>
                  <a:gd name="T2" fmla="*/ 0 w 57"/>
                  <a:gd name="T3" fmla="*/ 26 h 43"/>
                  <a:gd name="T4" fmla="*/ 3 w 57"/>
                  <a:gd name="T5" fmla="*/ 18 h 43"/>
                  <a:gd name="T6" fmla="*/ 8 w 57"/>
                  <a:gd name="T7" fmla="*/ 16 h 43"/>
                  <a:gd name="T8" fmla="*/ 22 w 57"/>
                  <a:gd name="T9" fmla="*/ 15 h 43"/>
                  <a:gd name="T10" fmla="*/ 56 w 57"/>
                  <a:gd name="T11" fmla="*/ 6 h 43"/>
                  <a:gd name="T12" fmla="*/ 25 w 5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43">
                    <a:moveTo>
                      <a:pt x="25" y="43"/>
                    </a:moveTo>
                    <a:cubicBezTo>
                      <a:pt x="12" y="43"/>
                      <a:pt x="8" y="34"/>
                      <a:pt x="0" y="26"/>
                    </a:cubicBezTo>
                    <a:cubicBezTo>
                      <a:pt x="0" y="23"/>
                      <a:pt x="2" y="21"/>
                      <a:pt x="3" y="18"/>
                    </a:cubicBezTo>
                    <a:cubicBezTo>
                      <a:pt x="6" y="17"/>
                      <a:pt x="6" y="17"/>
                      <a:pt x="8" y="16"/>
                    </a:cubicBezTo>
                    <a:cubicBezTo>
                      <a:pt x="14" y="15"/>
                      <a:pt x="16" y="16"/>
                      <a:pt x="22" y="15"/>
                    </a:cubicBezTo>
                    <a:cubicBezTo>
                      <a:pt x="30" y="13"/>
                      <a:pt x="49" y="0"/>
                      <a:pt x="56" y="6"/>
                    </a:cubicBezTo>
                    <a:cubicBezTo>
                      <a:pt x="57" y="22"/>
                      <a:pt x="39" y="39"/>
                      <a:pt x="25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55"/>
              <p:cNvSpPr/>
              <p:nvPr/>
            </p:nvSpPr>
            <p:spPr bwMode="auto">
              <a:xfrm>
                <a:off x="7834313" y="2122488"/>
                <a:ext cx="120650" cy="136525"/>
              </a:xfrm>
              <a:custGeom>
                <a:avLst/>
                <a:gdLst>
                  <a:gd name="T0" fmla="*/ 7 w 38"/>
                  <a:gd name="T1" fmla="*/ 43 h 43"/>
                  <a:gd name="T2" fmla="*/ 0 w 38"/>
                  <a:gd name="T3" fmla="*/ 12 h 43"/>
                  <a:gd name="T4" fmla="*/ 25 w 38"/>
                  <a:gd name="T5" fmla="*/ 7 h 43"/>
                  <a:gd name="T6" fmla="*/ 30 w 38"/>
                  <a:gd name="T7" fmla="*/ 33 h 43"/>
                  <a:gd name="T8" fmla="*/ 7 w 38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3">
                    <a:moveTo>
                      <a:pt x="7" y="43"/>
                    </a:moveTo>
                    <a:cubicBezTo>
                      <a:pt x="1" y="39"/>
                      <a:pt x="0" y="18"/>
                      <a:pt x="0" y="12"/>
                    </a:cubicBezTo>
                    <a:cubicBezTo>
                      <a:pt x="4" y="0"/>
                      <a:pt x="16" y="0"/>
                      <a:pt x="25" y="7"/>
                    </a:cubicBezTo>
                    <a:cubicBezTo>
                      <a:pt x="33" y="17"/>
                      <a:pt x="38" y="22"/>
                      <a:pt x="30" y="33"/>
                    </a:cubicBezTo>
                    <a:cubicBezTo>
                      <a:pt x="21" y="41"/>
                      <a:pt x="17" y="42"/>
                      <a:pt x="7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56"/>
              <p:cNvSpPr/>
              <p:nvPr/>
            </p:nvSpPr>
            <p:spPr bwMode="auto">
              <a:xfrm>
                <a:off x="8101013" y="2030413"/>
                <a:ext cx="209550" cy="196850"/>
              </a:xfrm>
              <a:custGeom>
                <a:avLst/>
                <a:gdLst>
                  <a:gd name="T0" fmla="*/ 22 w 66"/>
                  <a:gd name="T1" fmla="*/ 62 h 62"/>
                  <a:gd name="T2" fmla="*/ 27 w 66"/>
                  <a:gd name="T3" fmla="*/ 39 h 62"/>
                  <a:gd name="T4" fmla="*/ 17 w 66"/>
                  <a:gd name="T5" fmla="*/ 41 h 62"/>
                  <a:gd name="T6" fmla="*/ 3 w 66"/>
                  <a:gd name="T7" fmla="*/ 20 h 62"/>
                  <a:gd name="T8" fmla="*/ 16 w 66"/>
                  <a:gd name="T9" fmla="*/ 14 h 62"/>
                  <a:gd name="T10" fmla="*/ 43 w 66"/>
                  <a:gd name="T11" fmla="*/ 2 h 62"/>
                  <a:gd name="T12" fmla="*/ 66 w 66"/>
                  <a:gd name="T13" fmla="*/ 23 h 62"/>
                  <a:gd name="T14" fmla="*/ 51 w 66"/>
                  <a:gd name="T15" fmla="*/ 47 h 62"/>
                  <a:gd name="T16" fmla="*/ 28 w 66"/>
                  <a:gd name="T17" fmla="*/ 61 h 62"/>
                  <a:gd name="T18" fmla="*/ 22 w 66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62">
                    <a:moveTo>
                      <a:pt x="22" y="62"/>
                    </a:moveTo>
                    <a:cubicBezTo>
                      <a:pt x="21" y="56"/>
                      <a:pt x="30" y="43"/>
                      <a:pt x="27" y="39"/>
                    </a:cubicBezTo>
                    <a:cubicBezTo>
                      <a:pt x="24" y="40"/>
                      <a:pt x="21" y="41"/>
                      <a:pt x="17" y="41"/>
                    </a:cubicBezTo>
                    <a:cubicBezTo>
                      <a:pt x="9" y="37"/>
                      <a:pt x="0" y="27"/>
                      <a:pt x="3" y="20"/>
                    </a:cubicBezTo>
                    <a:cubicBezTo>
                      <a:pt x="9" y="13"/>
                      <a:pt x="7" y="15"/>
                      <a:pt x="16" y="14"/>
                    </a:cubicBezTo>
                    <a:cubicBezTo>
                      <a:pt x="25" y="10"/>
                      <a:pt x="34" y="6"/>
                      <a:pt x="43" y="2"/>
                    </a:cubicBezTo>
                    <a:cubicBezTo>
                      <a:pt x="58" y="0"/>
                      <a:pt x="65" y="8"/>
                      <a:pt x="66" y="23"/>
                    </a:cubicBezTo>
                    <a:cubicBezTo>
                      <a:pt x="64" y="32"/>
                      <a:pt x="57" y="40"/>
                      <a:pt x="51" y="47"/>
                    </a:cubicBezTo>
                    <a:cubicBezTo>
                      <a:pt x="43" y="52"/>
                      <a:pt x="36" y="57"/>
                      <a:pt x="28" y="61"/>
                    </a:cubicBezTo>
                    <a:cubicBezTo>
                      <a:pt x="26" y="62"/>
                      <a:pt x="24" y="62"/>
                      <a:pt x="22" y="6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57"/>
              <p:cNvSpPr/>
              <p:nvPr/>
            </p:nvSpPr>
            <p:spPr bwMode="auto">
              <a:xfrm>
                <a:off x="7894638" y="1949450"/>
                <a:ext cx="130175" cy="144463"/>
              </a:xfrm>
              <a:custGeom>
                <a:avLst/>
                <a:gdLst>
                  <a:gd name="T0" fmla="*/ 5 w 41"/>
                  <a:gd name="T1" fmla="*/ 45 h 45"/>
                  <a:gd name="T2" fmla="*/ 5 w 41"/>
                  <a:gd name="T3" fmla="*/ 37 h 45"/>
                  <a:gd name="T4" fmla="*/ 0 w 41"/>
                  <a:gd name="T5" fmla="*/ 20 h 45"/>
                  <a:gd name="T6" fmla="*/ 9 w 41"/>
                  <a:gd name="T7" fmla="*/ 0 h 45"/>
                  <a:gd name="T8" fmla="*/ 35 w 41"/>
                  <a:gd name="T9" fmla="*/ 29 h 45"/>
                  <a:gd name="T10" fmla="*/ 5 w 41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5" y="45"/>
                    </a:moveTo>
                    <a:cubicBezTo>
                      <a:pt x="2" y="42"/>
                      <a:pt x="3" y="40"/>
                      <a:pt x="5" y="37"/>
                    </a:cubicBezTo>
                    <a:cubicBezTo>
                      <a:pt x="4" y="31"/>
                      <a:pt x="0" y="26"/>
                      <a:pt x="0" y="20"/>
                    </a:cubicBezTo>
                    <a:cubicBezTo>
                      <a:pt x="2" y="9"/>
                      <a:pt x="0" y="5"/>
                      <a:pt x="9" y="0"/>
                    </a:cubicBezTo>
                    <a:cubicBezTo>
                      <a:pt x="16" y="3"/>
                      <a:pt x="41" y="16"/>
                      <a:pt x="35" y="29"/>
                    </a:cubicBezTo>
                    <a:cubicBezTo>
                      <a:pt x="28" y="38"/>
                      <a:pt x="15" y="43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58"/>
              <p:cNvSpPr/>
              <p:nvPr/>
            </p:nvSpPr>
            <p:spPr bwMode="auto">
              <a:xfrm>
                <a:off x="6815138" y="1990725"/>
                <a:ext cx="817562" cy="628650"/>
              </a:xfrm>
              <a:custGeom>
                <a:avLst/>
                <a:gdLst>
                  <a:gd name="T0" fmla="*/ 27 w 258"/>
                  <a:gd name="T1" fmla="*/ 197 h 197"/>
                  <a:gd name="T2" fmla="*/ 17 w 258"/>
                  <a:gd name="T3" fmla="*/ 155 h 197"/>
                  <a:gd name="T4" fmla="*/ 22 w 258"/>
                  <a:gd name="T5" fmla="*/ 149 h 197"/>
                  <a:gd name="T6" fmla="*/ 22 w 258"/>
                  <a:gd name="T7" fmla="*/ 148 h 197"/>
                  <a:gd name="T8" fmla="*/ 57 w 258"/>
                  <a:gd name="T9" fmla="*/ 100 h 197"/>
                  <a:gd name="T10" fmla="*/ 69 w 258"/>
                  <a:gd name="T11" fmla="*/ 87 h 197"/>
                  <a:gd name="T12" fmla="*/ 70 w 258"/>
                  <a:gd name="T13" fmla="*/ 102 h 197"/>
                  <a:gd name="T14" fmla="*/ 80 w 258"/>
                  <a:gd name="T15" fmla="*/ 101 h 197"/>
                  <a:gd name="T16" fmla="*/ 112 w 258"/>
                  <a:gd name="T17" fmla="*/ 76 h 197"/>
                  <a:gd name="T18" fmla="*/ 114 w 258"/>
                  <a:gd name="T19" fmla="*/ 63 h 197"/>
                  <a:gd name="T20" fmla="*/ 90 w 258"/>
                  <a:gd name="T21" fmla="*/ 57 h 197"/>
                  <a:gd name="T22" fmla="*/ 116 w 258"/>
                  <a:gd name="T23" fmla="*/ 38 h 197"/>
                  <a:gd name="T24" fmla="*/ 121 w 258"/>
                  <a:gd name="T25" fmla="*/ 11 h 197"/>
                  <a:gd name="T26" fmla="*/ 144 w 258"/>
                  <a:gd name="T27" fmla="*/ 29 h 197"/>
                  <a:gd name="T28" fmla="*/ 145 w 258"/>
                  <a:gd name="T29" fmla="*/ 48 h 197"/>
                  <a:gd name="T30" fmla="*/ 142 w 258"/>
                  <a:gd name="T31" fmla="*/ 60 h 197"/>
                  <a:gd name="T32" fmla="*/ 146 w 258"/>
                  <a:gd name="T33" fmla="*/ 60 h 197"/>
                  <a:gd name="T34" fmla="*/ 172 w 258"/>
                  <a:gd name="T35" fmla="*/ 42 h 197"/>
                  <a:gd name="T36" fmla="*/ 184 w 258"/>
                  <a:gd name="T37" fmla="*/ 6 h 197"/>
                  <a:gd name="T38" fmla="*/ 214 w 258"/>
                  <a:gd name="T39" fmla="*/ 14 h 197"/>
                  <a:gd name="T40" fmla="*/ 232 w 258"/>
                  <a:gd name="T41" fmla="*/ 6 h 197"/>
                  <a:gd name="T42" fmla="*/ 239 w 258"/>
                  <a:gd name="T43" fmla="*/ 5 h 197"/>
                  <a:gd name="T44" fmla="*/ 242 w 258"/>
                  <a:gd name="T45" fmla="*/ 17 h 197"/>
                  <a:gd name="T46" fmla="*/ 206 w 258"/>
                  <a:gd name="T47" fmla="*/ 51 h 197"/>
                  <a:gd name="T48" fmla="*/ 218 w 258"/>
                  <a:gd name="T49" fmla="*/ 38 h 197"/>
                  <a:gd name="T50" fmla="*/ 250 w 258"/>
                  <a:gd name="T51" fmla="*/ 45 h 197"/>
                  <a:gd name="T52" fmla="*/ 242 w 258"/>
                  <a:gd name="T53" fmla="*/ 66 h 197"/>
                  <a:gd name="T54" fmla="*/ 239 w 258"/>
                  <a:gd name="T55" fmla="*/ 70 h 197"/>
                  <a:gd name="T56" fmla="*/ 239 w 258"/>
                  <a:gd name="T57" fmla="*/ 121 h 197"/>
                  <a:gd name="T58" fmla="*/ 227 w 258"/>
                  <a:gd name="T59" fmla="*/ 140 h 197"/>
                  <a:gd name="T60" fmla="*/ 227 w 258"/>
                  <a:gd name="T61" fmla="*/ 141 h 197"/>
                  <a:gd name="T62" fmla="*/ 226 w 258"/>
                  <a:gd name="T63" fmla="*/ 141 h 197"/>
                  <a:gd name="T64" fmla="*/ 207 w 258"/>
                  <a:gd name="T65" fmla="*/ 148 h 197"/>
                  <a:gd name="T66" fmla="*/ 208 w 258"/>
                  <a:gd name="T67" fmla="*/ 75 h 197"/>
                  <a:gd name="T68" fmla="*/ 206 w 258"/>
                  <a:gd name="T69" fmla="*/ 76 h 197"/>
                  <a:gd name="T70" fmla="*/ 183 w 258"/>
                  <a:gd name="T71" fmla="*/ 117 h 197"/>
                  <a:gd name="T72" fmla="*/ 163 w 258"/>
                  <a:gd name="T73" fmla="*/ 104 h 197"/>
                  <a:gd name="T74" fmla="*/ 168 w 258"/>
                  <a:gd name="T75" fmla="*/ 99 h 197"/>
                  <a:gd name="T76" fmla="*/ 171 w 258"/>
                  <a:gd name="T77" fmla="*/ 58 h 197"/>
                  <a:gd name="T78" fmla="*/ 145 w 258"/>
                  <a:gd name="T79" fmla="*/ 83 h 197"/>
                  <a:gd name="T80" fmla="*/ 134 w 258"/>
                  <a:gd name="T81" fmla="*/ 92 h 197"/>
                  <a:gd name="T82" fmla="*/ 127 w 258"/>
                  <a:gd name="T83" fmla="*/ 120 h 197"/>
                  <a:gd name="T84" fmla="*/ 121 w 258"/>
                  <a:gd name="T85" fmla="*/ 133 h 197"/>
                  <a:gd name="T86" fmla="*/ 120 w 258"/>
                  <a:gd name="T87" fmla="*/ 133 h 197"/>
                  <a:gd name="T88" fmla="*/ 98 w 258"/>
                  <a:gd name="T89" fmla="*/ 145 h 197"/>
                  <a:gd name="T90" fmla="*/ 98 w 258"/>
                  <a:gd name="T91" fmla="*/ 141 h 197"/>
                  <a:gd name="T92" fmla="*/ 108 w 258"/>
                  <a:gd name="T93" fmla="*/ 111 h 197"/>
                  <a:gd name="T94" fmla="*/ 83 w 258"/>
                  <a:gd name="T95" fmla="*/ 123 h 197"/>
                  <a:gd name="T96" fmla="*/ 69 w 258"/>
                  <a:gd name="T97" fmla="*/ 119 h 197"/>
                  <a:gd name="T98" fmla="*/ 69 w 258"/>
                  <a:gd name="T99" fmla="*/ 117 h 197"/>
                  <a:gd name="T100" fmla="*/ 63 w 258"/>
                  <a:gd name="T101" fmla="*/ 115 h 197"/>
                  <a:gd name="T102" fmla="*/ 58 w 258"/>
                  <a:gd name="T103" fmla="*/ 131 h 197"/>
                  <a:gd name="T104" fmla="*/ 35 w 258"/>
                  <a:gd name="T105" fmla="*/ 192 h 197"/>
                  <a:gd name="T106" fmla="*/ 27 w 258"/>
                  <a:gd name="T10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8" h="197">
                    <a:moveTo>
                      <a:pt x="27" y="197"/>
                    </a:moveTo>
                    <a:cubicBezTo>
                      <a:pt x="12" y="191"/>
                      <a:pt x="0" y="162"/>
                      <a:pt x="17" y="155"/>
                    </a:cubicBezTo>
                    <a:cubicBezTo>
                      <a:pt x="18" y="153"/>
                      <a:pt x="20" y="150"/>
                      <a:pt x="22" y="149"/>
                    </a:cubicBezTo>
                    <a:cubicBezTo>
                      <a:pt x="22" y="149"/>
                      <a:pt x="22" y="149"/>
                      <a:pt x="22" y="148"/>
                    </a:cubicBezTo>
                    <a:cubicBezTo>
                      <a:pt x="36" y="135"/>
                      <a:pt x="46" y="115"/>
                      <a:pt x="57" y="100"/>
                    </a:cubicBezTo>
                    <a:cubicBezTo>
                      <a:pt x="61" y="94"/>
                      <a:pt x="62" y="89"/>
                      <a:pt x="69" y="87"/>
                    </a:cubicBezTo>
                    <a:cubicBezTo>
                      <a:pt x="72" y="90"/>
                      <a:pt x="71" y="97"/>
                      <a:pt x="70" y="102"/>
                    </a:cubicBezTo>
                    <a:cubicBezTo>
                      <a:pt x="71" y="103"/>
                      <a:pt x="77" y="102"/>
                      <a:pt x="80" y="101"/>
                    </a:cubicBezTo>
                    <a:cubicBezTo>
                      <a:pt x="89" y="93"/>
                      <a:pt x="102" y="85"/>
                      <a:pt x="112" y="76"/>
                    </a:cubicBezTo>
                    <a:cubicBezTo>
                      <a:pt x="113" y="72"/>
                      <a:pt x="113" y="67"/>
                      <a:pt x="114" y="63"/>
                    </a:cubicBezTo>
                    <a:cubicBezTo>
                      <a:pt x="107" y="65"/>
                      <a:pt x="84" y="70"/>
                      <a:pt x="90" y="57"/>
                    </a:cubicBezTo>
                    <a:cubicBezTo>
                      <a:pt x="98" y="54"/>
                      <a:pt x="111" y="47"/>
                      <a:pt x="116" y="38"/>
                    </a:cubicBezTo>
                    <a:cubicBezTo>
                      <a:pt x="118" y="28"/>
                      <a:pt x="117" y="18"/>
                      <a:pt x="121" y="11"/>
                    </a:cubicBezTo>
                    <a:cubicBezTo>
                      <a:pt x="131" y="6"/>
                      <a:pt x="142" y="18"/>
                      <a:pt x="144" y="29"/>
                    </a:cubicBezTo>
                    <a:cubicBezTo>
                      <a:pt x="148" y="35"/>
                      <a:pt x="160" y="27"/>
                      <a:pt x="145" y="48"/>
                    </a:cubicBezTo>
                    <a:cubicBezTo>
                      <a:pt x="142" y="50"/>
                      <a:pt x="142" y="55"/>
                      <a:pt x="142" y="60"/>
                    </a:cubicBezTo>
                    <a:cubicBezTo>
                      <a:pt x="144" y="60"/>
                      <a:pt x="145" y="60"/>
                      <a:pt x="146" y="60"/>
                    </a:cubicBezTo>
                    <a:cubicBezTo>
                      <a:pt x="154" y="54"/>
                      <a:pt x="163" y="47"/>
                      <a:pt x="172" y="42"/>
                    </a:cubicBezTo>
                    <a:cubicBezTo>
                      <a:pt x="175" y="29"/>
                      <a:pt x="177" y="17"/>
                      <a:pt x="184" y="6"/>
                    </a:cubicBezTo>
                    <a:cubicBezTo>
                      <a:pt x="193" y="0"/>
                      <a:pt x="205" y="7"/>
                      <a:pt x="214" y="14"/>
                    </a:cubicBezTo>
                    <a:cubicBezTo>
                      <a:pt x="221" y="14"/>
                      <a:pt x="226" y="11"/>
                      <a:pt x="232" y="6"/>
                    </a:cubicBezTo>
                    <a:cubicBezTo>
                      <a:pt x="234" y="5"/>
                      <a:pt x="234" y="5"/>
                      <a:pt x="239" y="5"/>
                    </a:cubicBezTo>
                    <a:cubicBezTo>
                      <a:pt x="241" y="9"/>
                      <a:pt x="242" y="12"/>
                      <a:pt x="242" y="17"/>
                    </a:cubicBezTo>
                    <a:cubicBezTo>
                      <a:pt x="237" y="30"/>
                      <a:pt x="198" y="35"/>
                      <a:pt x="206" y="51"/>
                    </a:cubicBezTo>
                    <a:cubicBezTo>
                      <a:pt x="213" y="50"/>
                      <a:pt x="215" y="43"/>
                      <a:pt x="218" y="38"/>
                    </a:cubicBezTo>
                    <a:cubicBezTo>
                      <a:pt x="225" y="34"/>
                      <a:pt x="242" y="39"/>
                      <a:pt x="250" y="45"/>
                    </a:cubicBezTo>
                    <a:cubicBezTo>
                      <a:pt x="258" y="55"/>
                      <a:pt x="252" y="59"/>
                      <a:pt x="242" y="66"/>
                    </a:cubicBezTo>
                    <a:cubicBezTo>
                      <a:pt x="241" y="67"/>
                      <a:pt x="240" y="69"/>
                      <a:pt x="239" y="70"/>
                    </a:cubicBezTo>
                    <a:cubicBezTo>
                      <a:pt x="238" y="92"/>
                      <a:pt x="238" y="92"/>
                      <a:pt x="239" y="121"/>
                    </a:cubicBezTo>
                    <a:cubicBezTo>
                      <a:pt x="235" y="129"/>
                      <a:pt x="233" y="133"/>
                      <a:pt x="227" y="140"/>
                    </a:cubicBezTo>
                    <a:cubicBezTo>
                      <a:pt x="227" y="140"/>
                      <a:pt x="227" y="140"/>
                      <a:pt x="227" y="141"/>
                    </a:cubicBezTo>
                    <a:cubicBezTo>
                      <a:pt x="226" y="141"/>
                      <a:pt x="226" y="141"/>
                      <a:pt x="226" y="141"/>
                    </a:cubicBezTo>
                    <a:cubicBezTo>
                      <a:pt x="222" y="147"/>
                      <a:pt x="213" y="154"/>
                      <a:pt x="207" y="148"/>
                    </a:cubicBezTo>
                    <a:cubicBezTo>
                      <a:pt x="207" y="123"/>
                      <a:pt x="208" y="98"/>
                      <a:pt x="208" y="75"/>
                    </a:cubicBezTo>
                    <a:cubicBezTo>
                      <a:pt x="207" y="75"/>
                      <a:pt x="207" y="76"/>
                      <a:pt x="206" y="76"/>
                    </a:cubicBezTo>
                    <a:cubicBezTo>
                      <a:pt x="205" y="87"/>
                      <a:pt x="193" y="110"/>
                      <a:pt x="183" y="117"/>
                    </a:cubicBezTo>
                    <a:cubicBezTo>
                      <a:pt x="173" y="117"/>
                      <a:pt x="166" y="112"/>
                      <a:pt x="163" y="104"/>
                    </a:cubicBezTo>
                    <a:cubicBezTo>
                      <a:pt x="164" y="102"/>
                      <a:pt x="166" y="101"/>
                      <a:pt x="168" y="99"/>
                    </a:cubicBezTo>
                    <a:cubicBezTo>
                      <a:pt x="173" y="89"/>
                      <a:pt x="171" y="69"/>
                      <a:pt x="171" y="58"/>
                    </a:cubicBezTo>
                    <a:cubicBezTo>
                      <a:pt x="164" y="60"/>
                      <a:pt x="151" y="77"/>
                      <a:pt x="145" y="83"/>
                    </a:cubicBezTo>
                    <a:cubicBezTo>
                      <a:pt x="142" y="86"/>
                      <a:pt x="138" y="89"/>
                      <a:pt x="134" y="92"/>
                    </a:cubicBezTo>
                    <a:cubicBezTo>
                      <a:pt x="131" y="101"/>
                      <a:pt x="129" y="110"/>
                      <a:pt x="127" y="120"/>
                    </a:cubicBezTo>
                    <a:cubicBezTo>
                      <a:pt x="125" y="124"/>
                      <a:pt x="123" y="128"/>
                      <a:pt x="121" y="133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16" y="139"/>
                      <a:pt x="105" y="154"/>
                      <a:pt x="98" y="145"/>
                    </a:cubicBezTo>
                    <a:cubicBezTo>
                      <a:pt x="98" y="143"/>
                      <a:pt x="98" y="142"/>
                      <a:pt x="98" y="141"/>
                    </a:cubicBezTo>
                    <a:cubicBezTo>
                      <a:pt x="104" y="132"/>
                      <a:pt x="108" y="121"/>
                      <a:pt x="108" y="111"/>
                    </a:cubicBezTo>
                    <a:cubicBezTo>
                      <a:pt x="99" y="114"/>
                      <a:pt x="93" y="122"/>
                      <a:pt x="83" y="123"/>
                    </a:cubicBezTo>
                    <a:cubicBezTo>
                      <a:pt x="78" y="122"/>
                      <a:pt x="73" y="120"/>
                      <a:pt x="69" y="119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7" y="116"/>
                      <a:pt x="65" y="114"/>
                      <a:pt x="63" y="115"/>
                    </a:cubicBezTo>
                    <a:cubicBezTo>
                      <a:pt x="61" y="120"/>
                      <a:pt x="60" y="125"/>
                      <a:pt x="58" y="131"/>
                    </a:cubicBezTo>
                    <a:cubicBezTo>
                      <a:pt x="49" y="150"/>
                      <a:pt x="42" y="170"/>
                      <a:pt x="35" y="192"/>
                    </a:cubicBezTo>
                    <a:cubicBezTo>
                      <a:pt x="32" y="196"/>
                      <a:pt x="31" y="196"/>
                      <a:pt x="27" y="19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59"/>
              <p:cNvSpPr/>
              <p:nvPr/>
            </p:nvSpPr>
            <p:spPr bwMode="auto">
              <a:xfrm>
                <a:off x="6935788" y="2093913"/>
                <a:ext cx="127000" cy="158750"/>
              </a:xfrm>
              <a:custGeom>
                <a:avLst/>
                <a:gdLst>
                  <a:gd name="T0" fmla="*/ 7 w 40"/>
                  <a:gd name="T1" fmla="*/ 50 h 50"/>
                  <a:gd name="T2" fmla="*/ 8 w 40"/>
                  <a:gd name="T3" fmla="*/ 35 h 50"/>
                  <a:gd name="T4" fmla="*/ 9 w 40"/>
                  <a:gd name="T5" fmla="*/ 0 h 50"/>
                  <a:gd name="T6" fmla="*/ 13 w 40"/>
                  <a:gd name="T7" fmla="*/ 0 h 50"/>
                  <a:gd name="T8" fmla="*/ 34 w 40"/>
                  <a:gd name="T9" fmla="*/ 21 h 50"/>
                  <a:gd name="T10" fmla="*/ 7 w 40"/>
                  <a:gd name="T11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0">
                    <a:moveTo>
                      <a:pt x="7" y="50"/>
                    </a:moveTo>
                    <a:cubicBezTo>
                      <a:pt x="4" y="46"/>
                      <a:pt x="8" y="40"/>
                      <a:pt x="8" y="35"/>
                    </a:cubicBezTo>
                    <a:cubicBezTo>
                      <a:pt x="4" y="22"/>
                      <a:pt x="0" y="12"/>
                      <a:pt x="9" y="0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9" y="4"/>
                      <a:pt x="28" y="14"/>
                      <a:pt x="34" y="21"/>
                    </a:cubicBezTo>
                    <a:cubicBezTo>
                      <a:pt x="40" y="38"/>
                      <a:pt x="19" y="45"/>
                      <a:pt x="7" y="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60"/>
              <p:cNvSpPr/>
              <p:nvPr/>
            </p:nvSpPr>
            <p:spPr bwMode="auto">
              <a:xfrm>
                <a:off x="6970713" y="1920875"/>
                <a:ext cx="152400" cy="163513"/>
              </a:xfrm>
              <a:custGeom>
                <a:avLst/>
                <a:gdLst>
                  <a:gd name="T0" fmla="*/ 9 w 48"/>
                  <a:gd name="T1" fmla="*/ 51 h 51"/>
                  <a:gd name="T2" fmla="*/ 5 w 48"/>
                  <a:gd name="T3" fmla="*/ 48 h 51"/>
                  <a:gd name="T4" fmla="*/ 8 w 48"/>
                  <a:gd name="T5" fmla="*/ 39 h 51"/>
                  <a:gd name="T6" fmla="*/ 15 w 48"/>
                  <a:gd name="T7" fmla="*/ 0 h 51"/>
                  <a:gd name="T8" fmla="*/ 21 w 48"/>
                  <a:gd name="T9" fmla="*/ 10 h 51"/>
                  <a:gd name="T10" fmla="*/ 31 w 48"/>
                  <a:gd name="T11" fmla="*/ 43 h 51"/>
                  <a:gd name="T12" fmla="*/ 9 w 48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1">
                    <a:moveTo>
                      <a:pt x="9" y="51"/>
                    </a:moveTo>
                    <a:cubicBezTo>
                      <a:pt x="6" y="50"/>
                      <a:pt x="6" y="49"/>
                      <a:pt x="5" y="48"/>
                    </a:cubicBezTo>
                    <a:cubicBezTo>
                      <a:pt x="7" y="44"/>
                      <a:pt x="9" y="42"/>
                      <a:pt x="8" y="39"/>
                    </a:cubicBezTo>
                    <a:cubicBezTo>
                      <a:pt x="0" y="26"/>
                      <a:pt x="0" y="7"/>
                      <a:pt x="15" y="0"/>
                    </a:cubicBezTo>
                    <a:cubicBezTo>
                      <a:pt x="19" y="1"/>
                      <a:pt x="19" y="4"/>
                      <a:pt x="21" y="10"/>
                    </a:cubicBezTo>
                    <a:cubicBezTo>
                      <a:pt x="30" y="19"/>
                      <a:pt x="48" y="31"/>
                      <a:pt x="31" y="43"/>
                    </a:cubicBezTo>
                    <a:cubicBezTo>
                      <a:pt x="24" y="46"/>
                      <a:pt x="16" y="48"/>
                      <a:pt x="9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61"/>
              <p:cNvSpPr/>
              <p:nvPr/>
            </p:nvSpPr>
            <p:spPr bwMode="auto">
              <a:xfrm>
                <a:off x="9170988" y="2116138"/>
                <a:ext cx="88900" cy="127000"/>
              </a:xfrm>
              <a:custGeom>
                <a:avLst/>
                <a:gdLst>
                  <a:gd name="T0" fmla="*/ 13 w 28"/>
                  <a:gd name="T1" fmla="*/ 40 h 40"/>
                  <a:gd name="T2" fmla="*/ 5 w 28"/>
                  <a:gd name="T3" fmla="*/ 6 h 40"/>
                  <a:gd name="T4" fmla="*/ 28 w 28"/>
                  <a:gd name="T5" fmla="*/ 24 h 40"/>
                  <a:gd name="T6" fmla="*/ 13 w 28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13" y="40"/>
                    </a:moveTo>
                    <a:cubicBezTo>
                      <a:pt x="0" y="36"/>
                      <a:pt x="3" y="14"/>
                      <a:pt x="5" y="6"/>
                    </a:cubicBezTo>
                    <a:cubicBezTo>
                      <a:pt x="14" y="0"/>
                      <a:pt x="27" y="12"/>
                      <a:pt x="28" y="24"/>
                    </a:cubicBezTo>
                    <a:cubicBezTo>
                      <a:pt x="25" y="36"/>
                      <a:pt x="25" y="38"/>
                      <a:pt x="1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62"/>
              <p:cNvSpPr>
                <a:spLocks noEditPoints="1"/>
              </p:cNvSpPr>
              <p:nvPr/>
            </p:nvSpPr>
            <p:spPr bwMode="auto">
              <a:xfrm>
                <a:off x="9139238" y="1806575"/>
                <a:ext cx="557212" cy="755650"/>
              </a:xfrm>
              <a:custGeom>
                <a:avLst/>
                <a:gdLst>
                  <a:gd name="T0" fmla="*/ 93 w 176"/>
                  <a:gd name="T1" fmla="*/ 236 h 237"/>
                  <a:gd name="T2" fmla="*/ 44 w 176"/>
                  <a:gd name="T3" fmla="*/ 226 h 237"/>
                  <a:gd name="T4" fmla="*/ 74 w 176"/>
                  <a:gd name="T5" fmla="*/ 194 h 237"/>
                  <a:gd name="T6" fmla="*/ 0 w 176"/>
                  <a:gd name="T7" fmla="*/ 193 h 237"/>
                  <a:gd name="T8" fmla="*/ 74 w 176"/>
                  <a:gd name="T9" fmla="*/ 162 h 237"/>
                  <a:gd name="T10" fmla="*/ 99 w 176"/>
                  <a:gd name="T11" fmla="*/ 142 h 237"/>
                  <a:gd name="T12" fmla="*/ 119 w 176"/>
                  <a:gd name="T13" fmla="*/ 127 h 237"/>
                  <a:gd name="T14" fmla="*/ 42 w 176"/>
                  <a:gd name="T15" fmla="*/ 157 h 237"/>
                  <a:gd name="T16" fmla="*/ 45 w 176"/>
                  <a:gd name="T17" fmla="*/ 142 h 237"/>
                  <a:gd name="T18" fmla="*/ 96 w 176"/>
                  <a:gd name="T19" fmla="*/ 107 h 237"/>
                  <a:gd name="T20" fmla="*/ 93 w 176"/>
                  <a:gd name="T21" fmla="*/ 102 h 237"/>
                  <a:gd name="T22" fmla="*/ 51 w 176"/>
                  <a:gd name="T23" fmla="*/ 122 h 237"/>
                  <a:gd name="T24" fmla="*/ 36 w 176"/>
                  <a:gd name="T25" fmla="*/ 80 h 237"/>
                  <a:gd name="T26" fmla="*/ 44 w 176"/>
                  <a:gd name="T27" fmla="*/ 58 h 237"/>
                  <a:gd name="T28" fmla="*/ 60 w 176"/>
                  <a:gd name="T29" fmla="*/ 73 h 237"/>
                  <a:gd name="T30" fmla="*/ 78 w 176"/>
                  <a:gd name="T31" fmla="*/ 86 h 237"/>
                  <a:gd name="T32" fmla="*/ 89 w 176"/>
                  <a:gd name="T33" fmla="*/ 72 h 237"/>
                  <a:gd name="T34" fmla="*/ 85 w 176"/>
                  <a:gd name="T35" fmla="*/ 59 h 237"/>
                  <a:gd name="T36" fmla="*/ 110 w 176"/>
                  <a:gd name="T37" fmla="*/ 33 h 237"/>
                  <a:gd name="T38" fmla="*/ 145 w 176"/>
                  <a:gd name="T39" fmla="*/ 27 h 237"/>
                  <a:gd name="T40" fmla="*/ 144 w 176"/>
                  <a:gd name="T41" fmla="*/ 37 h 237"/>
                  <a:gd name="T42" fmla="*/ 173 w 176"/>
                  <a:gd name="T43" fmla="*/ 58 h 237"/>
                  <a:gd name="T44" fmla="*/ 151 w 176"/>
                  <a:gd name="T45" fmla="*/ 101 h 237"/>
                  <a:gd name="T46" fmla="*/ 158 w 176"/>
                  <a:gd name="T47" fmla="*/ 123 h 237"/>
                  <a:gd name="T48" fmla="*/ 103 w 176"/>
                  <a:gd name="T49" fmla="*/ 150 h 237"/>
                  <a:gd name="T50" fmla="*/ 120 w 176"/>
                  <a:gd name="T51" fmla="*/ 157 h 237"/>
                  <a:gd name="T52" fmla="*/ 107 w 176"/>
                  <a:gd name="T53" fmla="*/ 183 h 237"/>
                  <a:gd name="T54" fmla="*/ 94 w 176"/>
                  <a:gd name="T55" fmla="*/ 236 h 237"/>
                  <a:gd name="T56" fmla="*/ 139 w 176"/>
                  <a:gd name="T57" fmla="*/ 69 h 237"/>
                  <a:gd name="T58" fmla="*/ 115 w 176"/>
                  <a:gd name="T59" fmla="*/ 77 h 237"/>
                  <a:gd name="T60" fmla="*/ 115 w 176"/>
                  <a:gd name="T61" fmla="*/ 79 h 237"/>
                  <a:gd name="T62" fmla="*/ 120 w 176"/>
                  <a:gd name="T63" fmla="*/ 76 h 237"/>
                  <a:gd name="T64" fmla="*/ 130 w 176"/>
                  <a:gd name="T65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237">
                    <a:moveTo>
                      <a:pt x="94" y="236"/>
                    </a:moveTo>
                    <a:cubicBezTo>
                      <a:pt x="94" y="236"/>
                      <a:pt x="93" y="236"/>
                      <a:pt x="93" y="236"/>
                    </a:cubicBezTo>
                    <a:cubicBezTo>
                      <a:pt x="76" y="237"/>
                      <a:pt x="60" y="235"/>
                      <a:pt x="45" y="230"/>
                    </a:cubicBezTo>
                    <a:cubicBezTo>
                      <a:pt x="45" y="228"/>
                      <a:pt x="45" y="228"/>
                      <a:pt x="44" y="226"/>
                    </a:cubicBezTo>
                    <a:cubicBezTo>
                      <a:pt x="53" y="221"/>
                      <a:pt x="66" y="223"/>
                      <a:pt x="72" y="213"/>
                    </a:cubicBezTo>
                    <a:cubicBezTo>
                      <a:pt x="74" y="206"/>
                      <a:pt x="74" y="200"/>
                      <a:pt x="74" y="194"/>
                    </a:cubicBezTo>
                    <a:cubicBezTo>
                      <a:pt x="57" y="195"/>
                      <a:pt x="48" y="207"/>
                      <a:pt x="35" y="211"/>
                    </a:cubicBezTo>
                    <a:cubicBezTo>
                      <a:pt x="24" y="212"/>
                      <a:pt x="4" y="202"/>
                      <a:pt x="0" y="193"/>
                    </a:cubicBezTo>
                    <a:cubicBezTo>
                      <a:pt x="0" y="178"/>
                      <a:pt x="3" y="185"/>
                      <a:pt x="19" y="184"/>
                    </a:cubicBezTo>
                    <a:cubicBezTo>
                      <a:pt x="37" y="181"/>
                      <a:pt x="56" y="170"/>
                      <a:pt x="74" y="162"/>
                    </a:cubicBezTo>
                    <a:cubicBezTo>
                      <a:pt x="78" y="159"/>
                      <a:pt x="78" y="159"/>
                      <a:pt x="80" y="158"/>
                    </a:cubicBezTo>
                    <a:cubicBezTo>
                      <a:pt x="84" y="146"/>
                      <a:pt x="86" y="144"/>
                      <a:pt x="99" y="142"/>
                    </a:cubicBezTo>
                    <a:cubicBezTo>
                      <a:pt x="104" y="139"/>
                      <a:pt x="104" y="139"/>
                      <a:pt x="118" y="131"/>
                    </a:cubicBezTo>
                    <a:cubicBezTo>
                      <a:pt x="118" y="129"/>
                      <a:pt x="119" y="128"/>
                      <a:pt x="119" y="127"/>
                    </a:cubicBezTo>
                    <a:cubicBezTo>
                      <a:pt x="98" y="129"/>
                      <a:pt x="80" y="147"/>
                      <a:pt x="63" y="158"/>
                    </a:cubicBezTo>
                    <a:cubicBezTo>
                      <a:pt x="54" y="161"/>
                      <a:pt x="48" y="159"/>
                      <a:pt x="42" y="157"/>
                    </a:cubicBezTo>
                    <a:cubicBezTo>
                      <a:pt x="38" y="157"/>
                      <a:pt x="16" y="161"/>
                      <a:pt x="27" y="152"/>
                    </a:cubicBezTo>
                    <a:cubicBezTo>
                      <a:pt x="33" y="150"/>
                      <a:pt x="38" y="145"/>
                      <a:pt x="45" y="142"/>
                    </a:cubicBezTo>
                    <a:cubicBezTo>
                      <a:pt x="61" y="131"/>
                      <a:pt x="80" y="122"/>
                      <a:pt x="98" y="112"/>
                    </a:cubicBezTo>
                    <a:cubicBezTo>
                      <a:pt x="97" y="109"/>
                      <a:pt x="96" y="107"/>
                      <a:pt x="96" y="107"/>
                    </a:cubicBezTo>
                    <a:cubicBezTo>
                      <a:pt x="96" y="103"/>
                      <a:pt x="97" y="101"/>
                      <a:pt x="98" y="98"/>
                    </a:cubicBezTo>
                    <a:cubicBezTo>
                      <a:pt x="94" y="100"/>
                      <a:pt x="94" y="99"/>
                      <a:pt x="93" y="102"/>
                    </a:cubicBezTo>
                    <a:cubicBezTo>
                      <a:pt x="82" y="106"/>
                      <a:pt x="78" y="116"/>
                      <a:pt x="69" y="106"/>
                    </a:cubicBezTo>
                    <a:cubicBezTo>
                      <a:pt x="67" y="115"/>
                      <a:pt x="60" y="121"/>
                      <a:pt x="51" y="122"/>
                    </a:cubicBezTo>
                    <a:cubicBezTo>
                      <a:pt x="42" y="117"/>
                      <a:pt x="42" y="102"/>
                      <a:pt x="40" y="94"/>
                    </a:cubicBezTo>
                    <a:cubicBezTo>
                      <a:pt x="39" y="93"/>
                      <a:pt x="38" y="87"/>
                      <a:pt x="36" y="80"/>
                    </a:cubicBezTo>
                    <a:cubicBezTo>
                      <a:pt x="31" y="72"/>
                      <a:pt x="24" y="62"/>
                      <a:pt x="29" y="54"/>
                    </a:cubicBezTo>
                    <a:cubicBezTo>
                      <a:pt x="35" y="50"/>
                      <a:pt x="38" y="49"/>
                      <a:pt x="44" y="58"/>
                    </a:cubicBezTo>
                    <a:cubicBezTo>
                      <a:pt x="48" y="61"/>
                      <a:pt x="55" y="66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3" y="81"/>
                      <a:pt x="71" y="91"/>
                      <a:pt x="70" y="101"/>
                    </a:cubicBezTo>
                    <a:cubicBezTo>
                      <a:pt x="75" y="98"/>
                      <a:pt x="82" y="93"/>
                      <a:pt x="78" y="86"/>
                    </a:cubicBezTo>
                    <a:cubicBezTo>
                      <a:pt x="70" y="82"/>
                      <a:pt x="75" y="75"/>
                      <a:pt x="80" y="72"/>
                    </a:cubicBezTo>
                    <a:cubicBezTo>
                      <a:pt x="84" y="72"/>
                      <a:pt x="84" y="72"/>
                      <a:pt x="89" y="72"/>
                    </a:cubicBezTo>
                    <a:cubicBezTo>
                      <a:pt x="89" y="70"/>
                      <a:pt x="89" y="70"/>
                      <a:pt x="88" y="68"/>
                    </a:cubicBezTo>
                    <a:cubicBezTo>
                      <a:pt x="82" y="66"/>
                      <a:pt x="83" y="64"/>
                      <a:pt x="85" y="59"/>
                    </a:cubicBezTo>
                    <a:cubicBezTo>
                      <a:pt x="77" y="56"/>
                      <a:pt x="74" y="48"/>
                      <a:pt x="77" y="42"/>
                    </a:cubicBezTo>
                    <a:cubicBezTo>
                      <a:pt x="100" y="36"/>
                      <a:pt x="100" y="36"/>
                      <a:pt x="110" y="33"/>
                    </a:cubicBezTo>
                    <a:cubicBezTo>
                      <a:pt x="117" y="24"/>
                      <a:pt x="125" y="0"/>
                      <a:pt x="139" y="5"/>
                    </a:cubicBezTo>
                    <a:cubicBezTo>
                      <a:pt x="143" y="10"/>
                      <a:pt x="146" y="18"/>
                      <a:pt x="145" y="27"/>
                    </a:cubicBezTo>
                    <a:cubicBezTo>
                      <a:pt x="143" y="30"/>
                      <a:pt x="141" y="33"/>
                      <a:pt x="140" y="37"/>
                    </a:cubicBezTo>
                    <a:cubicBezTo>
                      <a:pt x="142" y="37"/>
                      <a:pt x="143" y="37"/>
                      <a:pt x="144" y="37"/>
                    </a:cubicBezTo>
                    <a:cubicBezTo>
                      <a:pt x="154" y="33"/>
                      <a:pt x="158" y="27"/>
                      <a:pt x="164" y="41"/>
                    </a:cubicBezTo>
                    <a:cubicBezTo>
                      <a:pt x="173" y="46"/>
                      <a:pt x="176" y="45"/>
                      <a:pt x="173" y="58"/>
                    </a:cubicBezTo>
                    <a:cubicBezTo>
                      <a:pt x="166" y="72"/>
                      <a:pt x="159" y="86"/>
                      <a:pt x="152" y="99"/>
                    </a:cubicBezTo>
                    <a:cubicBezTo>
                      <a:pt x="152" y="100"/>
                      <a:pt x="151" y="101"/>
                      <a:pt x="151" y="101"/>
                    </a:cubicBezTo>
                    <a:cubicBezTo>
                      <a:pt x="153" y="102"/>
                      <a:pt x="155" y="102"/>
                      <a:pt x="157" y="102"/>
                    </a:cubicBezTo>
                    <a:cubicBezTo>
                      <a:pt x="158" y="108"/>
                      <a:pt x="158" y="116"/>
                      <a:pt x="158" y="123"/>
                    </a:cubicBezTo>
                    <a:cubicBezTo>
                      <a:pt x="152" y="132"/>
                      <a:pt x="145" y="132"/>
                      <a:pt x="136" y="133"/>
                    </a:cubicBezTo>
                    <a:cubicBezTo>
                      <a:pt x="124" y="139"/>
                      <a:pt x="114" y="143"/>
                      <a:pt x="103" y="150"/>
                    </a:cubicBezTo>
                    <a:cubicBezTo>
                      <a:pt x="103" y="152"/>
                      <a:pt x="102" y="154"/>
                      <a:pt x="103" y="157"/>
                    </a:cubicBezTo>
                    <a:cubicBezTo>
                      <a:pt x="109" y="157"/>
                      <a:pt x="115" y="157"/>
                      <a:pt x="120" y="157"/>
                    </a:cubicBezTo>
                    <a:cubicBezTo>
                      <a:pt x="126" y="161"/>
                      <a:pt x="126" y="172"/>
                      <a:pt x="122" y="179"/>
                    </a:cubicBezTo>
                    <a:cubicBezTo>
                      <a:pt x="116" y="180"/>
                      <a:pt x="112" y="180"/>
                      <a:pt x="107" y="183"/>
                    </a:cubicBezTo>
                    <a:cubicBezTo>
                      <a:pt x="106" y="186"/>
                      <a:pt x="106" y="189"/>
                      <a:pt x="105" y="192"/>
                    </a:cubicBezTo>
                    <a:cubicBezTo>
                      <a:pt x="106" y="204"/>
                      <a:pt x="112" y="234"/>
                      <a:pt x="94" y="236"/>
                    </a:cubicBezTo>
                    <a:moveTo>
                      <a:pt x="130" y="88"/>
                    </a:moveTo>
                    <a:cubicBezTo>
                      <a:pt x="135" y="82"/>
                      <a:pt x="139" y="77"/>
                      <a:pt x="139" y="69"/>
                    </a:cubicBezTo>
                    <a:cubicBezTo>
                      <a:pt x="134" y="65"/>
                      <a:pt x="126" y="64"/>
                      <a:pt x="121" y="64"/>
                    </a:cubicBezTo>
                    <a:cubicBezTo>
                      <a:pt x="120" y="67"/>
                      <a:pt x="120" y="67"/>
                      <a:pt x="115" y="77"/>
                    </a:cubicBezTo>
                    <a:cubicBezTo>
                      <a:pt x="115" y="77"/>
                      <a:pt x="116" y="78"/>
                      <a:pt x="116" y="78"/>
                    </a:cubicBezTo>
                    <a:cubicBezTo>
                      <a:pt x="116" y="78"/>
                      <a:pt x="115" y="78"/>
                      <a:pt x="115" y="79"/>
                    </a:cubicBezTo>
                    <a:cubicBezTo>
                      <a:pt x="115" y="79"/>
                      <a:pt x="115" y="79"/>
                      <a:pt x="115" y="80"/>
                    </a:cubicBezTo>
                    <a:cubicBezTo>
                      <a:pt x="118" y="80"/>
                      <a:pt x="119" y="78"/>
                      <a:pt x="120" y="76"/>
                    </a:cubicBezTo>
                    <a:cubicBezTo>
                      <a:pt x="129" y="75"/>
                      <a:pt x="129" y="78"/>
                      <a:pt x="129" y="87"/>
                    </a:cubicBezTo>
                    <a:cubicBezTo>
                      <a:pt x="129" y="87"/>
                      <a:pt x="129" y="88"/>
                      <a:pt x="130" y="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63"/>
              <p:cNvSpPr/>
              <p:nvPr/>
            </p:nvSpPr>
            <p:spPr bwMode="auto">
              <a:xfrm>
                <a:off x="6983413" y="2679700"/>
                <a:ext cx="101600" cy="133350"/>
              </a:xfrm>
              <a:custGeom>
                <a:avLst/>
                <a:gdLst>
                  <a:gd name="T0" fmla="*/ 0 w 64"/>
                  <a:gd name="T1" fmla="*/ 74 h 84"/>
                  <a:gd name="T2" fmla="*/ 50 w 64"/>
                  <a:gd name="T3" fmla="*/ 10 h 84"/>
                  <a:gd name="T4" fmla="*/ 4 w 64"/>
                  <a:gd name="T5" fmla="*/ 10 h 84"/>
                  <a:gd name="T6" fmla="*/ 4 w 64"/>
                  <a:gd name="T7" fmla="*/ 4 h 84"/>
                  <a:gd name="T8" fmla="*/ 4 w 64"/>
                  <a:gd name="T9" fmla="*/ 0 h 84"/>
                  <a:gd name="T10" fmla="*/ 64 w 64"/>
                  <a:gd name="T11" fmla="*/ 0 h 84"/>
                  <a:gd name="T12" fmla="*/ 64 w 64"/>
                  <a:gd name="T13" fmla="*/ 4 h 84"/>
                  <a:gd name="T14" fmla="*/ 64 w 64"/>
                  <a:gd name="T15" fmla="*/ 10 h 84"/>
                  <a:gd name="T16" fmla="*/ 14 w 64"/>
                  <a:gd name="T17" fmla="*/ 74 h 84"/>
                  <a:gd name="T18" fmla="*/ 64 w 64"/>
                  <a:gd name="T19" fmla="*/ 74 h 84"/>
                  <a:gd name="T20" fmla="*/ 64 w 64"/>
                  <a:gd name="T21" fmla="*/ 78 h 84"/>
                  <a:gd name="T22" fmla="*/ 64 w 64"/>
                  <a:gd name="T23" fmla="*/ 84 h 84"/>
                  <a:gd name="T24" fmla="*/ 0 w 64"/>
                  <a:gd name="T25" fmla="*/ 84 h 84"/>
                  <a:gd name="T26" fmla="*/ 0 w 64"/>
                  <a:gd name="T27" fmla="*/ 78 h 84"/>
                  <a:gd name="T28" fmla="*/ 0 w 64"/>
                  <a:gd name="T29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84">
                    <a:moveTo>
                      <a:pt x="0" y="74"/>
                    </a:moveTo>
                    <a:lnTo>
                      <a:pt x="50" y="10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64" y="0"/>
                    </a:lnTo>
                    <a:lnTo>
                      <a:pt x="64" y="4"/>
                    </a:lnTo>
                    <a:lnTo>
                      <a:pt x="64" y="10"/>
                    </a:lnTo>
                    <a:lnTo>
                      <a:pt x="14" y="74"/>
                    </a:lnTo>
                    <a:lnTo>
                      <a:pt x="64" y="74"/>
                    </a:lnTo>
                    <a:lnTo>
                      <a:pt x="64" y="78"/>
                    </a:lnTo>
                    <a:lnTo>
                      <a:pt x="64" y="84"/>
                    </a:lnTo>
                    <a:lnTo>
                      <a:pt x="0" y="84"/>
                    </a:lnTo>
                    <a:lnTo>
                      <a:pt x="0" y="78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64"/>
              <p:cNvSpPr/>
              <p:nvPr/>
            </p:nvSpPr>
            <p:spPr bwMode="auto">
              <a:xfrm>
                <a:off x="7126288" y="2679700"/>
                <a:ext cx="103187" cy="133350"/>
              </a:xfrm>
              <a:custGeom>
                <a:avLst/>
                <a:gdLst>
                  <a:gd name="T0" fmla="*/ 0 w 65"/>
                  <a:gd name="T1" fmla="*/ 0 h 84"/>
                  <a:gd name="T2" fmla="*/ 6 w 65"/>
                  <a:gd name="T3" fmla="*/ 0 h 84"/>
                  <a:gd name="T4" fmla="*/ 12 w 65"/>
                  <a:gd name="T5" fmla="*/ 0 h 84"/>
                  <a:gd name="T6" fmla="*/ 12 w 65"/>
                  <a:gd name="T7" fmla="*/ 34 h 84"/>
                  <a:gd name="T8" fmla="*/ 56 w 65"/>
                  <a:gd name="T9" fmla="*/ 34 h 84"/>
                  <a:gd name="T10" fmla="*/ 56 w 65"/>
                  <a:gd name="T11" fmla="*/ 0 h 84"/>
                  <a:gd name="T12" fmla="*/ 60 w 65"/>
                  <a:gd name="T13" fmla="*/ 0 h 84"/>
                  <a:gd name="T14" fmla="*/ 65 w 65"/>
                  <a:gd name="T15" fmla="*/ 0 h 84"/>
                  <a:gd name="T16" fmla="*/ 65 w 65"/>
                  <a:gd name="T17" fmla="*/ 84 h 84"/>
                  <a:gd name="T18" fmla="*/ 62 w 65"/>
                  <a:gd name="T19" fmla="*/ 84 h 84"/>
                  <a:gd name="T20" fmla="*/ 56 w 65"/>
                  <a:gd name="T21" fmla="*/ 84 h 84"/>
                  <a:gd name="T22" fmla="*/ 56 w 65"/>
                  <a:gd name="T23" fmla="*/ 44 h 84"/>
                  <a:gd name="T24" fmla="*/ 12 w 65"/>
                  <a:gd name="T25" fmla="*/ 44 h 84"/>
                  <a:gd name="T26" fmla="*/ 12 w 65"/>
                  <a:gd name="T27" fmla="*/ 84 h 84"/>
                  <a:gd name="T28" fmla="*/ 6 w 65"/>
                  <a:gd name="T29" fmla="*/ 84 h 84"/>
                  <a:gd name="T30" fmla="*/ 0 w 65"/>
                  <a:gd name="T31" fmla="*/ 84 h 84"/>
                  <a:gd name="T32" fmla="*/ 0 w 65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34"/>
                    </a:lnTo>
                    <a:lnTo>
                      <a:pt x="56" y="34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56" y="84"/>
                    </a:lnTo>
                    <a:lnTo>
                      <a:pt x="56" y="44"/>
                    </a:lnTo>
                    <a:lnTo>
                      <a:pt x="12" y="44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65"/>
              <p:cNvSpPr/>
              <p:nvPr/>
            </p:nvSpPr>
            <p:spPr bwMode="auto">
              <a:xfrm>
                <a:off x="72802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66"/>
              <p:cNvSpPr/>
              <p:nvPr/>
            </p:nvSpPr>
            <p:spPr bwMode="auto">
              <a:xfrm>
                <a:off x="7410450" y="2679700"/>
                <a:ext cx="76200" cy="136525"/>
              </a:xfrm>
              <a:custGeom>
                <a:avLst/>
                <a:gdLst>
                  <a:gd name="T0" fmla="*/ 18 w 24"/>
                  <a:gd name="T1" fmla="*/ 0 h 43"/>
                  <a:gd name="T2" fmla="*/ 21 w 24"/>
                  <a:gd name="T3" fmla="*/ 0 h 43"/>
                  <a:gd name="T4" fmla="*/ 24 w 24"/>
                  <a:gd name="T5" fmla="*/ 0 h 43"/>
                  <a:gd name="T6" fmla="*/ 24 w 24"/>
                  <a:gd name="T7" fmla="*/ 30 h 43"/>
                  <a:gd name="T8" fmla="*/ 21 w 24"/>
                  <a:gd name="T9" fmla="*/ 39 h 43"/>
                  <a:gd name="T10" fmla="*/ 12 w 24"/>
                  <a:gd name="T11" fmla="*/ 43 h 43"/>
                  <a:gd name="T12" fmla="*/ 3 w 24"/>
                  <a:gd name="T13" fmla="*/ 40 h 43"/>
                  <a:gd name="T14" fmla="*/ 0 w 24"/>
                  <a:gd name="T15" fmla="*/ 31 h 43"/>
                  <a:gd name="T16" fmla="*/ 0 w 24"/>
                  <a:gd name="T17" fmla="*/ 28 h 43"/>
                  <a:gd name="T18" fmla="*/ 5 w 24"/>
                  <a:gd name="T19" fmla="*/ 28 h 43"/>
                  <a:gd name="T20" fmla="*/ 5 w 24"/>
                  <a:gd name="T21" fmla="*/ 31 h 43"/>
                  <a:gd name="T22" fmla="*/ 7 w 24"/>
                  <a:gd name="T23" fmla="*/ 36 h 43"/>
                  <a:gd name="T24" fmla="*/ 12 w 24"/>
                  <a:gd name="T25" fmla="*/ 38 h 43"/>
                  <a:gd name="T26" fmla="*/ 17 w 24"/>
                  <a:gd name="T27" fmla="*/ 36 h 43"/>
                  <a:gd name="T28" fmla="*/ 18 w 24"/>
                  <a:gd name="T29" fmla="*/ 30 h 43"/>
                  <a:gd name="T30" fmla="*/ 18 w 2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43">
                    <a:moveTo>
                      <a:pt x="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4"/>
                      <a:pt x="23" y="37"/>
                      <a:pt x="21" y="39"/>
                    </a:cubicBezTo>
                    <a:cubicBezTo>
                      <a:pt x="19" y="42"/>
                      <a:pt x="16" y="43"/>
                      <a:pt x="12" y="43"/>
                    </a:cubicBezTo>
                    <a:cubicBezTo>
                      <a:pt x="8" y="43"/>
                      <a:pt x="5" y="42"/>
                      <a:pt x="3" y="40"/>
                    </a:cubicBezTo>
                    <a:cubicBezTo>
                      <a:pt x="1" y="38"/>
                      <a:pt x="0" y="35"/>
                      <a:pt x="0" y="3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3"/>
                      <a:pt x="6" y="35"/>
                      <a:pt x="7" y="36"/>
                    </a:cubicBezTo>
                    <a:cubicBezTo>
                      <a:pt x="8" y="37"/>
                      <a:pt x="10" y="38"/>
                      <a:pt x="12" y="38"/>
                    </a:cubicBezTo>
                    <a:cubicBezTo>
                      <a:pt x="14" y="38"/>
                      <a:pt x="15" y="37"/>
                      <a:pt x="17" y="36"/>
                    </a:cubicBezTo>
                    <a:cubicBezTo>
                      <a:pt x="18" y="34"/>
                      <a:pt x="18" y="32"/>
                      <a:pt x="18" y="30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67"/>
              <p:cNvSpPr/>
              <p:nvPr/>
            </p:nvSpPr>
            <p:spPr bwMode="auto">
              <a:xfrm>
                <a:off x="7534275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68"/>
              <p:cNvSpPr>
                <a:spLocks noEditPoints="1"/>
              </p:cNvSpPr>
              <p:nvPr/>
            </p:nvSpPr>
            <p:spPr bwMode="auto">
              <a:xfrm>
                <a:off x="7591425" y="2679700"/>
                <a:ext cx="117475" cy="133350"/>
              </a:xfrm>
              <a:custGeom>
                <a:avLst/>
                <a:gdLst>
                  <a:gd name="T0" fmla="*/ 32 w 74"/>
                  <a:gd name="T1" fmla="*/ 0 h 84"/>
                  <a:gd name="T2" fmla="*/ 38 w 74"/>
                  <a:gd name="T3" fmla="*/ 0 h 84"/>
                  <a:gd name="T4" fmla="*/ 44 w 74"/>
                  <a:gd name="T5" fmla="*/ 0 h 84"/>
                  <a:gd name="T6" fmla="*/ 74 w 74"/>
                  <a:gd name="T7" fmla="*/ 84 h 84"/>
                  <a:gd name="T8" fmla="*/ 68 w 74"/>
                  <a:gd name="T9" fmla="*/ 84 h 84"/>
                  <a:gd name="T10" fmla="*/ 62 w 74"/>
                  <a:gd name="T11" fmla="*/ 84 h 84"/>
                  <a:gd name="T12" fmla="*/ 54 w 74"/>
                  <a:gd name="T13" fmla="*/ 60 h 84"/>
                  <a:gd name="T14" fmla="*/ 20 w 74"/>
                  <a:gd name="T15" fmla="*/ 60 h 84"/>
                  <a:gd name="T16" fmla="*/ 12 w 74"/>
                  <a:gd name="T17" fmla="*/ 84 h 84"/>
                  <a:gd name="T18" fmla="*/ 6 w 74"/>
                  <a:gd name="T19" fmla="*/ 84 h 84"/>
                  <a:gd name="T20" fmla="*/ 0 w 74"/>
                  <a:gd name="T21" fmla="*/ 84 h 84"/>
                  <a:gd name="T22" fmla="*/ 32 w 74"/>
                  <a:gd name="T23" fmla="*/ 0 h 84"/>
                  <a:gd name="T24" fmla="*/ 24 w 74"/>
                  <a:gd name="T25" fmla="*/ 50 h 84"/>
                  <a:gd name="T26" fmla="*/ 50 w 74"/>
                  <a:gd name="T27" fmla="*/ 50 h 84"/>
                  <a:gd name="T28" fmla="*/ 36 w 74"/>
                  <a:gd name="T29" fmla="*/ 12 h 84"/>
                  <a:gd name="T30" fmla="*/ 38 w 74"/>
                  <a:gd name="T31" fmla="*/ 12 h 84"/>
                  <a:gd name="T32" fmla="*/ 24 w 74"/>
                  <a:gd name="T33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84">
                    <a:moveTo>
                      <a:pt x="32" y="0"/>
                    </a:moveTo>
                    <a:lnTo>
                      <a:pt x="38" y="0"/>
                    </a:lnTo>
                    <a:lnTo>
                      <a:pt x="44" y="0"/>
                    </a:lnTo>
                    <a:lnTo>
                      <a:pt x="74" y="84"/>
                    </a:lnTo>
                    <a:lnTo>
                      <a:pt x="68" y="84"/>
                    </a:lnTo>
                    <a:lnTo>
                      <a:pt x="62" y="84"/>
                    </a:lnTo>
                    <a:lnTo>
                      <a:pt x="54" y="60"/>
                    </a:lnTo>
                    <a:lnTo>
                      <a:pt x="20" y="6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32" y="0"/>
                    </a:lnTo>
                    <a:close/>
                    <a:moveTo>
                      <a:pt x="24" y="50"/>
                    </a:moveTo>
                    <a:lnTo>
                      <a:pt x="50" y="50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2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69"/>
              <p:cNvSpPr/>
              <p:nvPr/>
            </p:nvSpPr>
            <p:spPr bwMode="auto">
              <a:xfrm>
                <a:off x="7743825" y="2679700"/>
                <a:ext cx="103187" cy="133350"/>
              </a:xfrm>
              <a:custGeom>
                <a:avLst/>
                <a:gdLst>
                  <a:gd name="T0" fmla="*/ 10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0 w 65"/>
                  <a:gd name="T27" fmla="*/ 16 h 84"/>
                  <a:gd name="T28" fmla="*/ 10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0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0" y="16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70"/>
              <p:cNvSpPr/>
              <p:nvPr/>
            </p:nvSpPr>
            <p:spPr bwMode="auto">
              <a:xfrm>
                <a:off x="7894638" y="2676525"/>
                <a:ext cx="120650" cy="139700"/>
              </a:xfrm>
              <a:custGeom>
                <a:avLst/>
                <a:gdLst>
                  <a:gd name="T0" fmla="*/ 20 w 38"/>
                  <a:gd name="T1" fmla="*/ 44 h 44"/>
                  <a:gd name="T2" fmla="*/ 6 w 38"/>
                  <a:gd name="T3" fmla="*/ 38 h 44"/>
                  <a:gd name="T4" fmla="*/ 0 w 38"/>
                  <a:gd name="T5" fmla="*/ 22 h 44"/>
                  <a:gd name="T6" fmla="*/ 6 w 38"/>
                  <a:gd name="T7" fmla="*/ 6 h 44"/>
                  <a:gd name="T8" fmla="*/ 20 w 38"/>
                  <a:gd name="T9" fmla="*/ 0 h 44"/>
                  <a:gd name="T10" fmla="*/ 32 w 38"/>
                  <a:gd name="T11" fmla="*/ 4 h 44"/>
                  <a:gd name="T12" fmla="*/ 38 w 38"/>
                  <a:gd name="T13" fmla="*/ 13 h 44"/>
                  <a:gd name="T14" fmla="*/ 32 w 38"/>
                  <a:gd name="T15" fmla="*/ 13 h 44"/>
                  <a:gd name="T16" fmla="*/ 28 w 38"/>
                  <a:gd name="T17" fmla="*/ 7 h 44"/>
                  <a:gd name="T18" fmla="*/ 20 w 38"/>
                  <a:gd name="T19" fmla="*/ 5 h 44"/>
                  <a:gd name="T20" fmla="*/ 10 w 38"/>
                  <a:gd name="T21" fmla="*/ 10 h 44"/>
                  <a:gd name="T22" fmla="*/ 6 w 38"/>
                  <a:gd name="T23" fmla="*/ 22 h 44"/>
                  <a:gd name="T24" fmla="*/ 10 w 38"/>
                  <a:gd name="T25" fmla="*/ 34 h 44"/>
                  <a:gd name="T26" fmla="*/ 20 w 38"/>
                  <a:gd name="T27" fmla="*/ 39 h 44"/>
                  <a:gd name="T28" fmla="*/ 30 w 38"/>
                  <a:gd name="T29" fmla="*/ 34 h 44"/>
                  <a:gd name="T30" fmla="*/ 32 w 38"/>
                  <a:gd name="T31" fmla="*/ 33 h 44"/>
                  <a:gd name="T32" fmla="*/ 33 w 38"/>
                  <a:gd name="T33" fmla="*/ 30 h 44"/>
                  <a:gd name="T34" fmla="*/ 33 w 38"/>
                  <a:gd name="T35" fmla="*/ 26 h 44"/>
                  <a:gd name="T36" fmla="*/ 33 w 38"/>
                  <a:gd name="T37" fmla="*/ 25 h 44"/>
                  <a:gd name="T38" fmla="*/ 20 w 38"/>
                  <a:gd name="T39" fmla="*/ 25 h 44"/>
                  <a:gd name="T40" fmla="*/ 20 w 38"/>
                  <a:gd name="T41" fmla="*/ 21 h 44"/>
                  <a:gd name="T42" fmla="*/ 38 w 38"/>
                  <a:gd name="T43" fmla="*/ 21 h 44"/>
                  <a:gd name="T44" fmla="*/ 38 w 38"/>
                  <a:gd name="T45" fmla="*/ 43 h 44"/>
                  <a:gd name="T46" fmla="*/ 35 w 38"/>
                  <a:gd name="T47" fmla="*/ 43 h 44"/>
                  <a:gd name="T48" fmla="*/ 34 w 38"/>
                  <a:gd name="T49" fmla="*/ 37 h 44"/>
                  <a:gd name="T50" fmla="*/ 33 w 38"/>
                  <a:gd name="T51" fmla="*/ 38 h 44"/>
                  <a:gd name="T52" fmla="*/ 20 w 38"/>
                  <a:gd name="T5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8" h="44">
                    <a:moveTo>
                      <a:pt x="20" y="44"/>
                    </a:moveTo>
                    <a:cubicBezTo>
                      <a:pt x="14" y="44"/>
                      <a:pt x="9" y="42"/>
                      <a:pt x="6" y="38"/>
                    </a:cubicBezTo>
                    <a:cubicBezTo>
                      <a:pt x="2" y="34"/>
                      <a:pt x="0" y="28"/>
                      <a:pt x="0" y="22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9" y="2"/>
                      <a:pt x="14" y="0"/>
                      <a:pt x="20" y="0"/>
                    </a:cubicBezTo>
                    <a:cubicBezTo>
                      <a:pt x="25" y="0"/>
                      <a:pt x="29" y="1"/>
                      <a:pt x="32" y="4"/>
                    </a:cubicBezTo>
                    <a:cubicBezTo>
                      <a:pt x="35" y="6"/>
                      <a:pt x="37" y="9"/>
                      <a:pt x="38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0" y="9"/>
                      <a:pt x="28" y="7"/>
                    </a:cubicBezTo>
                    <a:cubicBezTo>
                      <a:pt x="26" y="6"/>
                      <a:pt x="23" y="5"/>
                      <a:pt x="20" y="5"/>
                    </a:cubicBezTo>
                    <a:cubicBezTo>
                      <a:pt x="16" y="5"/>
                      <a:pt x="12" y="6"/>
                      <a:pt x="10" y="10"/>
                    </a:cubicBezTo>
                    <a:cubicBezTo>
                      <a:pt x="7" y="13"/>
                      <a:pt x="6" y="17"/>
                      <a:pt x="6" y="22"/>
                    </a:cubicBezTo>
                    <a:cubicBezTo>
                      <a:pt x="6" y="27"/>
                      <a:pt x="7" y="32"/>
                      <a:pt x="10" y="34"/>
                    </a:cubicBezTo>
                    <a:cubicBezTo>
                      <a:pt x="12" y="37"/>
                      <a:pt x="16" y="39"/>
                      <a:pt x="20" y="39"/>
                    </a:cubicBezTo>
                    <a:cubicBezTo>
                      <a:pt x="24" y="39"/>
                      <a:pt x="28" y="37"/>
                      <a:pt x="30" y="34"/>
                    </a:cubicBezTo>
                    <a:cubicBezTo>
                      <a:pt x="31" y="34"/>
                      <a:pt x="31" y="33"/>
                      <a:pt x="32" y="33"/>
                    </a:cubicBezTo>
                    <a:cubicBezTo>
                      <a:pt x="32" y="32"/>
                      <a:pt x="32" y="31"/>
                      <a:pt x="33" y="30"/>
                    </a:cubicBezTo>
                    <a:cubicBezTo>
                      <a:pt x="33" y="28"/>
                      <a:pt x="33" y="27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0" y="42"/>
                      <a:pt x="25" y="44"/>
                      <a:pt x="20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71"/>
              <p:cNvSpPr/>
              <p:nvPr/>
            </p:nvSpPr>
            <p:spPr bwMode="auto">
              <a:xfrm>
                <a:off x="8139113" y="2679700"/>
                <a:ext cx="104775" cy="136525"/>
              </a:xfrm>
              <a:custGeom>
                <a:avLst/>
                <a:gdLst>
                  <a:gd name="T0" fmla="*/ 33 w 33"/>
                  <a:gd name="T1" fmla="*/ 26 h 43"/>
                  <a:gd name="T2" fmla="*/ 29 w 33"/>
                  <a:gd name="T3" fmla="*/ 38 h 43"/>
                  <a:gd name="T4" fmla="*/ 17 w 33"/>
                  <a:gd name="T5" fmla="*/ 43 h 43"/>
                  <a:gd name="T6" fmla="*/ 5 w 33"/>
                  <a:gd name="T7" fmla="*/ 39 h 43"/>
                  <a:gd name="T8" fmla="*/ 0 w 33"/>
                  <a:gd name="T9" fmla="*/ 26 h 43"/>
                  <a:gd name="T10" fmla="*/ 0 w 33"/>
                  <a:gd name="T11" fmla="*/ 0 h 43"/>
                  <a:gd name="T12" fmla="*/ 3 w 33"/>
                  <a:gd name="T13" fmla="*/ 0 h 43"/>
                  <a:gd name="T14" fmla="*/ 6 w 33"/>
                  <a:gd name="T15" fmla="*/ 0 h 43"/>
                  <a:gd name="T16" fmla="*/ 6 w 33"/>
                  <a:gd name="T17" fmla="*/ 26 h 43"/>
                  <a:gd name="T18" fmla="*/ 9 w 33"/>
                  <a:gd name="T19" fmla="*/ 35 h 43"/>
                  <a:gd name="T20" fmla="*/ 17 w 33"/>
                  <a:gd name="T21" fmla="*/ 38 h 43"/>
                  <a:gd name="T22" fmla="*/ 25 w 33"/>
                  <a:gd name="T23" fmla="*/ 35 h 43"/>
                  <a:gd name="T24" fmla="*/ 28 w 33"/>
                  <a:gd name="T25" fmla="*/ 26 h 43"/>
                  <a:gd name="T26" fmla="*/ 28 w 33"/>
                  <a:gd name="T27" fmla="*/ 0 h 43"/>
                  <a:gd name="T28" fmla="*/ 30 w 33"/>
                  <a:gd name="T29" fmla="*/ 0 h 43"/>
                  <a:gd name="T30" fmla="*/ 33 w 33"/>
                  <a:gd name="T31" fmla="*/ 0 h 43"/>
                  <a:gd name="T32" fmla="*/ 33 w 33"/>
                  <a:gd name="T3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43">
                    <a:moveTo>
                      <a:pt x="33" y="26"/>
                    </a:moveTo>
                    <a:cubicBezTo>
                      <a:pt x="33" y="31"/>
                      <a:pt x="32" y="35"/>
                      <a:pt x="29" y="38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5" y="39"/>
                    </a:cubicBezTo>
                    <a:cubicBezTo>
                      <a:pt x="2" y="36"/>
                      <a:pt x="0" y="32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30"/>
                      <a:pt x="7" y="33"/>
                      <a:pt x="9" y="35"/>
                    </a:cubicBezTo>
                    <a:cubicBezTo>
                      <a:pt x="11" y="37"/>
                      <a:pt x="13" y="38"/>
                      <a:pt x="17" y="38"/>
                    </a:cubicBezTo>
                    <a:cubicBezTo>
                      <a:pt x="20" y="38"/>
                      <a:pt x="23" y="37"/>
                      <a:pt x="25" y="35"/>
                    </a:cubicBezTo>
                    <a:cubicBezTo>
                      <a:pt x="27" y="33"/>
                      <a:pt x="28" y="30"/>
                      <a:pt x="28" y="2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3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72"/>
              <p:cNvSpPr/>
              <p:nvPr/>
            </p:nvSpPr>
            <p:spPr bwMode="auto">
              <a:xfrm>
                <a:off x="8294688" y="2679700"/>
                <a:ext cx="103187" cy="133350"/>
              </a:xfrm>
              <a:custGeom>
                <a:avLst/>
                <a:gdLst>
                  <a:gd name="T0" fmla="*/ 12 w 65"/>
                  <a:gd name="T1" fmla="*/ 84 h 84"/>
                  <a:gd name="T2" fmla="*/ 6 w 65"/>
                  <a:gd name="T3" fmla="*/ 84 h 84"/>
                  <a:gd name="T4" fmla="*/ 0 w 65"/>
                  <a:gd name="T5" fmla="*/ 84 h 84"/>
                  <a:gd name="T6" fmla="*/ 0 w 65"/>
                  <a:gd name="T7" fmla="*/ 0 h 84"/>
                  <a:gd name="T8" fmla="*/ 6 w 65"/>
                  <a:gd name="T9" fmla="*/ 0 h 84"/>
                  <a:gd name="T10" fmla="*/ 14 w 65"/>
                  <a:gd name="T11" fmla="*/ 0 h 84"/>
                  <a:gd name="T12" fmla="*/ 55 w 65"/>
                  <a:gd name="T13" fmla="*/ 68 h 84"/>
                  <a:gd name="T14" fmla="*/ 55 w 65"/>
                  <a:gd name="T15" fmla="*/ 0 h 84"/>
                  <a:gd name="T16" fmla="*/ 59 w 65"/>
                  <a:gd name="T17" fmla="*/ 0 h 84"/>
                  <a:gd name="T18" fmla="*/ 65 w 65"/>
                  <a:gd name="T19" fmla="*/ 0 h 84"/>
                  <a:gd name="T20" fmla="*/ 65 w 65"/>
                  <a:gd name="T21" fmla="*/ 84 h 84"/>
                  <a:gd name="T22" fmla="*/ 59 w 65"/>
                  <a:gd name="T23" fmla="*/ 84 h 84"/>
                  <a:gd name="T24" fmla="*/ 53 w 65"/>
                  <a:gd name="T25" fmla="*/ 84 h 84"/>
                  <a:gd name="T26" fmla="*/ 12 w 65"/>
                  <a:gd name="T27" fmla="*/ 16 h 84"/>
                  <a:gd name="T28" fmla="*/ 12 w 65"/>
                  <a:gd name="T2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84">
                    <a:moveTo>
                      <a:pt x="12" y="84"/>
                    </a:move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55" y="68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5" y="0"/>
                    </a:lnTo>
                    <a:lnTo>
                      <a:pt x="65" y="84"/>
                    </a:lnTo>
                    <a:lnTo>
                      <a:pt x="59" y="84"/>
                    </a:lnTo>
                    <a:lnTo>
                      <a:pt x="53" y="84"/>
                    </a:lnTo>
                    <a:lnTo>
                      <a:pt x="12" y="16"/>
                    </a:ln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73"/>
              <p:cNvSpPr/>
              <p:nvPr/>
            </p:nvSpPr>
            <p:spPr bwMode="auto">
              <a:xfrm>
                <a:off x="8448675" y="2679700"/>
                <a:ext cx="15875" cy="133350"/>
              </a:xfrm>
              <a:custGeom>
                <a:avLst/>
                <a:gdLst>
                  <a:gd name="T0" fmla="*/ 0 w 10"/>
                  <a:gd name="T1" fmla="*/ 0 h 84"/>
                  <a:gd name="T2" fmla="*/ 4 w 10"/>
                  <a:gd name="T3" fmla="*/ 0 h 84"/>
                  <a:gd name="T4" fmla="*/ 10 w 10"/>
                  <a:gd name="T5" fmla="*/ 0 h 84"/>
                  <a:gd name="T6" fmla="*/ 10 w 10"/>
                  <a:gd name="T7" fmla="*/ 84 h 84"/>
                  <a:gd name="T8" fmla="*/ 6 w 10"/>
                  <a:gd name="T9" fmla="*/ 84 h 84"/>
                  <a:gd name="T10" fmla="*/ 0 w 10"/>
                  <a:gd name="T11" fmla="*/ 84 h 84"/>
                  <a:gd name="T12" fmla="*/ 0 w 10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4">
                    <a:moveTo>
                      <a:pt x="0" y="0"/>
                    </a:moveTo>
                    <a:lnTo>
                      <a:pt x="4" y="0"/>
                    </a:lnTo>
                    <a:lnTo>
                      <a:pt x="10" y="0"/>
                    </a:lnTo>
                    <a:lnTo>
                      <a:pt x="10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74"/>
              <p:cNvSpPr/>
              <p:nvPr/>
            </p:nvSpPr>
            <p:spPr bwMode="auto">
              <a:xfrm>
                <a:off x="8499475" y="2679700"/>
                <a:ext cx="117475" cy="133350"/>
              </a:xfrm>
              <a:custGeom>
                <a:avLst/>
                <a:gdLst>
                  <a:gd name="T0" fmla="*/ 0 w 74"/>
                  <a:gd name="T1" fmla="*/ 0 h 84"/>
                  <a:gd name="T2" fmla="*/ 6 w 74"/>
                  <a:gd name="T3" fmla="*/ 0 h 84"/>
                  <a:gd name="T4" fmla="*/ 14 w 74"/>
                  <a:gd name="T5" fmla="*/ 0 h 84"/>
                  <a:gd name="T6" fmla="*/ 38 w 74"/>
                  <a:gd name="T7" fmla="*/ 72 h 84"/>
                  <a:gd name="T8" fmla="*/ 38 w 74"/>
                  <a:gd name="T9" fmla="*/ 72 h 84"/>
                  <a:gd name="T10" fmla="*/ 60 w 74"/>
                  <a:gd name="T11" fmla="*/ 0 h 84"/>
                  <a:gd name="T12" fmla="*/ 68 w 74"/>
                  <a:gd name="T13" fmla="*/ 0 h 84"/>
                  <a:gd name="T14" fmla="*/ 74 w 74"/>
                  <a:gd name="T15" fmla="*/ 0 h 84"/>
                  <a:gd name="T16" fmla="*/ 44 w 74"/>
                  <a:gd name="T17" fmla="*/ 84 h 84"/>
                  <a:gd name="T18" fmla="*/ 38 w 74"/>
                  <a:gd name="T19" fmla="*/ 84 h 84"/>
                  <a:gd name="T20" fmla="*/ 32 w 74"/>
                  <a:gd name="T21" fmla="*/ 84 h 84"/>
                  <a:gd name="T22" fmla="*/ 0 w 74"/>
                  <a:gd name="T2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84">
                    <a:moveTo>
                      <a:pt x="0" y="0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38" y="72"/>
                    </a:lnTo>
                    <a:lnTo>
                      <a:pt x="38" y="72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4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75"/>
              <p:cNvSpPr/>
              <p:nvPr/>
            </p:nvSpPr>
            <p:spPr bwMode="auto">
              <a:xfrm>
                <a:off x="8651875" y="2679700"/>
                <a:ext cx="95250" cy="133350"/>
              </a:xfrm>
              <a:custGeom>
                <a:avLst/>
                <a:gdLst>
                  <a:gd name="T0" fmla="*/ 0 w 60"/>
                  <a:gd name="T1" fmla="*/ 84 h 84"/>
                  <a:gd name="T2" fmla="*/ 0 w 60"/>
                  <a:gd name="T3" fmla="*/ 0 h 84"/>
                  <a:gd name="T4" fmla="*/ 60 w 60"/>
                  <a:gd name="T5" fmla="*/ 0 h 84"/>
                  <a:gd name="T6" fmla="*/ 60 w 60"/>
                  <a:gd name="T7" fmla="*/ 4 h 84"/>
                  <a:gd name="T8" fmla="*/ 60 w 60"/>
                  <a:gd name="T9" fmla="*/ 10 h 84"/>
                  <a:gd name="T10" fmla="*/ 10 w 60"/>
                  <a:gd name="T11" fmla="*/ 10 h 84"/>
                  <a:gd name="T12" fmla="*/ 10 w 60"/>
                  <a:gd name="T13" fmla="*/ 36 h 84"/>
                  <a:gd name="T14" fmla="*/ 56 w 60"/>
                  <a:gd name="T15" fmla="*/ 36 h 84"/>
                  <a:gd name="T16" fmla="*/ 56 w 60"/>
                  <a:gd name="T17" fmla="*/ 40 h 84"/>
                  <a:gd name="T18" fmla="*/ 56 w 60"/>
                  <a:gd name="T19" fmla="*/ 46 h 84"/>
                  <a:gd name="T20" fmla="*/ 10 w 60"/>
                  <a:gd name="T21" fmla="*/ 46 h 84"/>
                  <a:gd name="T22" fmla="*/ 10 w 60"/>
                  <a:gd name="T23" fmla="*/ 74 h 84"/>
                  <a:gd name="T24" fmla="*/ 60 w 60"/>
                  <a:gd name="T25" fmla="*/ 74 h 84"/>
                  <a:gd name="T26" fmla="*/ 60 w 60"/>
                  <a:gd name="T27" fmla="*/ 78 h 84"/>
                  <a:gd name="T28" fmla="*/ 60 w 60"/>
                  <a:gd name="T29" fmla="*/ 84 h 84"/>
                  <a:gd name="T30" fmla="*/ 0 w 60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4">
                    <a:moveTo>
                      <a:pt x="0" y="84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60" y="10"/>
                    </a:lnTo>
                    <a:lnTo>
                      <a:pt x="10" y="10"/>
                    </a:lnTo>
                    <a:lnTo>
                      <a:pt x="10" y="36"/>
                    </a:lnTo>
                    <a:lnTo>
                      <a:pt x="56" y="36"/>
                    </a:lnTo>
                    <a:lnTo>
                      <a:pt x="56" y="40"/>
                    </a:lnTo>
                    <a:lnTo>
                      <a:pt x="56" y="46"/>
                    </a:lnTo>
                    <a:lnTo>
                      <a:pt x="10" y="46"/>
                    </a:lnTo>
                    <a:lnTo>
                      <a:pt x="10" y="74"/>
                    </a:lnTo>
                    <a:lnTo>
                      <a:pt x="60" y="74"/>
                    </a:lnTo>
                    <a:lnTo>
                      <a:pt x="60" y="78"/>
                    </a:lnTo>
                    <a:lnTo>
                      <a:pt x="60" y="84"/>
                    </a:lnTo>
                    <a:lnTo>
                      <a:pt x="0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76"/>
              <p:cNvSpPr>
                <a:spLocks noEditPoints="1"/>
              </p:cNvSpPr>
              <p:nvPr/>
            </p:nvSpPr>
            <p:spPr bwMode="auto">
              <a:xfrm>
                <a:off x="8794750" y="2679700"/>
                <a:ext cx="111125" cy="133350"/>
              </a:xfrm>
              <a:custGeom>
                <a:avLst/>
                <a:gdLst>
                  <a:gd name="T0" fmla="*/ 0 w 35"/>
                  <a:gd name="T1" fmla="*/ 0 h 42"/>
                  <a:gd name="T2" fmla="*/ 3 w 35"/>
                  <a:gd name="T3" fmla="*/ 0 h 42"/>
                  <a:gd name="T4" fmla="*/ 20 w 35"/>
                  <a:gd name="T5" fmla="*/ 0 h 42"/>
                  <a:gd name="T6" fmla="*/ 30 w 35"/>
                  <a:gd name="T7" fmla="*/ 3 h 42"/>
                  <a:gd name="T8" fmla="*/ 33 w 35"/>
                  <a:gd name="T9" fmla="*/ 11 h 42"/>
                  <a:gd name="T10" fmla="*/ 30 w 35"/>
                  <a:gd name="T11" fmla="*/ 20 h 42"/>
                  <a:gd name="T12" fmla="*/ 28 w 35"/>
                  <a:gd name="T13" fmla="*/ 21 h 42"/>
                  <a:gd name="T14" fmla="*/ 29 w 35"/>
                  <a:gd name="T15" fmla="*/ 22 h 42"/>
                  <a:gd name="T16" fmla="*/ 33 w 35"/>
                  <a:gd name="T17" fmla="*/ 29 h 42"/>
                  <a:gd name="T18" fmla="*/ 33 w 35"/>
                  <a:gd name="T19" fmla="*/ 37 h 42"/>
                  <a:gd name="T20" fmla="*/ 33 w 35"/>
                  <a:gd name="T21" fmla="*/ 39 h 42"/>
                  <a:gd name="T22" fmla="*/ 35 w 35"/>
                  <a:gd name="T23" fmla="*/ 41 h 42"/>
                  <a:gd name="T24" fmla="*/ 35 w 35"/>
                  <a:gd name="T25" fmla="*/ 42 h 42"/>
                  <a:gd name="T26" fmla="*/ 28 w 35"/>
                  <a:gd name="T27" fmla="*/ 42 h 42"/>
                  <a:gd name="T28" fmla="*/ 28 w 35"/>
                  <a:gd name="T29" fmla="*/ 39 h 42"/>
                  <a:gd name="T30" fmla="*/ 27 w 35"/>
                  <a:gd name="T31" fmla="*/ 34 h 42"/>
                  <a:gd name="T32" fmla="*/ 27 w 35"/>
                  <a:gd name="T33" fmla="*/ 31 h 42"/>
                  <a:gd name="T34" fmla="*/ 25 w 35"/>
                  <a:gd name="T35" fmla="*/ 25 h 42"/>
                  <a:gd name="T36" fmla="*/ 19 w 35"/>
                  <a:gd name="T37" fmla="*/ 24 h 42"/>
                  <a:gd name="T38" fmla="*/ 6 w 35"/>
                  <a:gd name="T39" fmla="*/ 24 h 42"/>
                  <a:gd name="T40" fmla="*/ 6 w 35"/>
                  <a:gd name="T41" fmla="*/ 42 h 42"/>
                  <a:gd name="T42" fmla="*/ 3 w 35"/>
                  <a:gd name="T43" fmla="*/ 42 h 42"/>
                  <a:gd name="T44" fmla="*/ 0 w 35"/>
                  <a:gd name="T45" fmla="*/ 42 h 42"/>
                  <a:gd name="T46" fmla="*/ 0 w 35"/>
                  <a:gd name="T47" fmla="*/ 0 h 42"/>
                  <a:gd name="T48" fmla="*/ 6 w 35"/>
                  <a:gd name="T49" fmla="*/ 19 h 42"/>
                  <a:gd name="T50" fmla="*/ 20 w 35"/>
                  <a:gd name="T51" fmla="*/ 19 h 42"/>
                  <a:gd name="T52" fmla="*/ 26 w 35"/>
                  <a:gd name="T53" fmla="*/ 17 h 42"/>
                  <a:gd name="T54" fmla="*/ 27 w 35"/>
                  <a:gd name="T55" fmla="*/ 12 h 42"/>
                  <a:gd name="T56" fmla="*/ 26 w 35"/>
                  <a:gd name="T57" fmla="*/ 6 h 42"/>
                  <a:gd name="T58" fmla="*/ 19 w 35"/>
                  <a:gd name="T59" fmla="*/ 5 h 42"/>
                  <a:gd name="T60" fmla="*/ 6 w 35"/>
                  <a:gd name="T61" fmla="*/ 5 h 42"/>
                  <a:gd name="T62" fmla="*/ 6 w 35"/>
                  <a:gd name="T63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" h="42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4" y="0"/>
                      <a:pt x="28" y="1"/>
                      <a:pt x="30" y="3"/>
                    </a:cubicBezTo>
                    <a:cubicBezTo>
                      <a:pt x="32" y="5"/>
                      <a:pt x="33" y="8"/>
                      <a:pt x="33" y="11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9" y="20"/>
                      <a:pt x="28" y="21"/>
                      <a:pt x="28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1" y="23"/>
                      <a:pt x="33" y="26"/>
                      <a:pt x="33" y="2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9"/>
                      <a:pt x="33" y="39"/>
                    </a:cubicBezTo>
                    <a:cubicBezTo>
                      <a:pt x="34" y="40"/>
                      <a:pt x="34" y="40"/>
                      <a:pt x="35" y="41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1"/>
                      <a:pt x="28" y="40"/>
                      <a:pt x="28" y="39"/>
                    </a:cubicBezTo>
                    <a:cubicBezTo>
                      <a:pt x="27" y="37"/>
                      <a:pt x="27" y="36"/>
                      <a:pt x="27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8"/>
                      <a:pt x="26" y="26"/>
                      <a:pt x="25" y="25"/>
                    </a:cubicBezTo>
                    <a:cubicBezTo>
                      <a:pt x="24" y="24"/>
                      <a:pt x="22" y="24"/>
                      <a:pt x="19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2"/>
                      <a:pt x="0" y="42"/>
                      <a:pt x="0" y="42"/>
                    </a:cubicBezTo>
                    <a:lnTo>
                      <a:pt x="0" y="0"/>
                    </a:lnTo>
                    <a:close/>
                    <a:moveTo>
                      <a:pt x="6" y="19"/>
                    </a:move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4" y="18"/>
                      <a:pt x="26" y="17"/>
                    </a:cubicBezTo>
                    <a:cubicBezTo>
                      <a:pt x="27" y="16"/>
                      <a:pt x="27" y="14"/>
                      <a:pt x="27" y="12"/>
                    </a:cubicBezTo>
                    <a:cubicBezTo>
                      <a:pt x="27" y="9"/>
                      <a:pt x="27" y="7"/>
                      <a:pt x="26" y="6"/>
                    </a:cubicBezTo>
                    <a:cubicBezTo>
                      <a:pt x="24" y="5"/>
                      <a:pt x="22" y="5"/>
                      <a:pt x="19" y="5"/>
                    </a:cubicBezTo>
                    <a:cubicBezTo>
                      <a:pt x="6" y="5"/>
                      <a:pt x="6" y="5"/>
                      <a:pt x="6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77"/>
              <p:cNvSpPr/>
              <p:nvPr/>
            </p:nvSpPr>
            <p:spPr bwMode="auto">
              <a:xfrm>
                <a:off x="8942388" y="2676525"/>
                <a:ext cx="104775" cy="139700"/>
              </a:xfrm>
              <a:custGeom>
                <a:avLst/>
                <a:gdLst>
                  <a:gd name="T0" fmla="*/ 27 w 33"/>
                  <a:gd name="T1" fmla="*/ 13 h 44"/>
                  <a:gd name="T2" fmla="*/ 24 w 33"/>
                  <a:gd name="T3" fmla="*/ 7 h 44"/>
                  <a:gd name="T4" fmla="*/ 16 w 33"/>
                  <a:gd name="T5" fmla="*/ 5 h 44"/>
                  <a:gd name="T6" fmla="*/ 9 w 33"/>
                  <a:gd name="T7" fmla="*/ 7 h 44"/>
                  <a:gd name="T8" fmla="*/ 7 w 33"/>
                  <a:gd name="T9" fmla="*/ 12 h 44"/>
                  <a:gd name="T10" fmla="*/ 8 w 33"/>
                  <a:gd name="T11" fmla="*/ 16 h 44"/>
                  <a:gd name="T12" fmla="*/ 15 w 33"/>
                  <a:gd name="T13" fmla="*/ 18 h 44"/>
                  <a:gd name="T14" fmla="*/ 22 w 33"/>
                  <a:gd name="T15" fmla="*/ 20 h 44"/>
                  <a:gd name="T16" fmla="*/ 31 w 33"/>
                  <a:gd name="T17" fmla="*/ 24 h 44"/>
                  <a:gd name="T18" fmla="*/ 33 w 33"/>
                  <a:gd name="T19" fmla="*/ 31 h 44"/>
                  <a:gd name="T20" fmla="*/ 29 w 33"/>
                  <a:gd name="T21" fmla="*/ 40 h 44"/>
                  <a:gd name="T22" fmla="*/ 17 w 33"/>
                  <a:gd name="T23" fmla="*/ 44 h 44"/>
                  <a:gd name="T24" fmla="*/ 4 w 33"/>
                  <a:gd name="T25" fmla="*/ 40 h 44"/>
                  <a:gd name="T26" fmla="*/ 0 w 33"/>
                  <a:gd name="T27" fmla="*/ 30 h 44"/>
                  <a:gd name="T28" fmla="*/ 0 w 33"/>
                  <a:gd name="T29" fmla="*/ 29 h 44"/>
                  <a:gd name="T30" fmla="*/ 5 w 33"/>
                  <a:gd name="T31" fmla="*/ 29 h 44"/>
                  <a:gd name="T32" fmla="*/ 8 w 33"/>
                  <a:gd name="T33" fmla="*/ 36 h 44"/>
                  <a:gd name="T34" fmla="*/ 17 w 33"/>
                  <a:gd name="T35" fmla="*/ 39 h 44"/>
                  <a:gd name="T36" fmla="*/ 25 w 33"/>
                  <a:gd name="T37" fmla="*/ 37 h 44"/>
                  <a:gd name="T38" fmla="*/ 28 w 33"/>
                  <a:gd name="T39" fmla="*/ 32 h 44"/>
                  <a:gd name="T40" fmla="*/ 26 w 33"/>
                  <a:gd name="T41" fmla="*/ 27 h 44"/>
                  <a:gd name="T42" fmla="*/ 19 w 33"/>
                  <a:gd name="T43" fmla="*/ 25 h 44"/>
                  <a:gd name="T44" fmla="*/ 12 w 33"/>
                  <a:gd name="T45" fmla="*/ 23 h 44"/>
                  <a:gd name="T46" fmla="*/ 4 w 33"/>
                  <a:gd name="T47" fmla="*/ 19 h 44"/>
                  <a:gd name="T48" fmla="*/ 1 w 33"/>
                  <a:gd name="T49" fmla="*/ 13 h 44"/>
                  <a:gd name="T50" fmla="*/ 5 w 33"/>
                  <a:gd name="T51" fmla="*/ 3 h 44"/>
                  <a:gd name="T52" fmla="*/ 16 w 33"/>
                  <a:gd name="T53" fmla="*/ 0 h 44"/>
                  <a:gd name="T54" fmla="*/ 28 w 33"/>
                  <a:gd name="T55" fmla="*/ 3 h 44"/>
                  <a:gd name="T56" fmla="*/ 32 w 33"/>
                  <a:gd name="T57" fmla="*/ 13 h 44"/>
                  <a:gd name="T58" fmla="*/ 27 w 33"/>
                  <a:gd name="T59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3" h="44">
                    <a:moveTo>
                      <a:pt x="27" y="13"/>
                    </a:moveTo>
                    <a:cubicBezTo>
                      <a:pt x="27" y="10"/>
                      <a:pt x="26" y="8"/>
                      <a:pt x="24" y="7"/>
                    </a:cubicBezTo>
                    <a:cubicBezTo>
                      <a:pt x="22" y="6"/>
                      <a:pt x="20" y="5"/>
                      <a:pt x="16" y="5"/>
                    </a:cubicBezTo>
                    <a:cubicBezTo>
                      <a:pt x="13" y="5"/>
                      <a:pt x="11" y="5"/>
                      <a:pt x="9" y="7"/>
                    </a:cubicBez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7" y="15"/>
                      <a:pt x="8" y="16"/>
                    </a:cubicBezTo>
                    <a:cubicBezTo>
                      <a:pt x="10" y="16"/>
                      <a:pt x="12" y="17"/>
                      <a:pt x="15" y="1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6" y="21"/>
                      <a:pt x="29" y="22"/>
                      <a:pt x="31" y="24"/>
                    </a:cubicBezTo>
                    <a:cubicBezTo>
                      <a:pt x="32" y="26"/>
                      <a:pt x="33" y="28"/>
                      <a:pt x="33" y="31"/>
                    </a:cubicBezTo>
                    <a:cubicBezTo>
                      <a:pt x="33" y="35"/>
                      <a:pt x="32" y="38"/>
                      <a:pt x="29" y="40"/>
                    </a:cubicBezTo>
                    <a:cubicBezTo>
                      <a:pt x="26" y="43"/>
                      <a:pt x="22" y="44"/>
                      <a:pt x="17" y="44"/>
                    </a:cubicBezTo>
                    <a:cubicBezTo>
                      <a:pt x="12" y="44"/>
                      <a:pt x="7" y="42"/>
                      <a:pt x="4" y="40"/>
                    </a:cubicBezTo>
                    <a:cubicBezTo>
                      <a:pt x="1" y="37"/>
                      <a:pt x="0" y="34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6" y="35"/>
                      <a:pt x="8" y="36"/>
                    </a:cubicBezTo>
                    <a:cubicBezTo>
                      <a:pt x="11" y="38"/>
                      <a:pt x="13" y="39"/>
                      <a:pt x="17" y="39"/>
                    </a:cubicBezTo>
                    <a:cubicBezTo>
                      <a:pt x="21" y="39"/>
                      <a:pt x="23" y="38"/>
                      <a:pt x="25" y="37"/>
                    </a:cubicBezTo>
                    <a:cubicBezTo>
                      <a:pt x="27" y="36"/>
                      <a:pt x="28" y="34"/>
                      <a:pt x="28" y="32"/>
                    </a:cubicBezTo>
                    <a:cubicBezTo>
                      <a:pt x="28" y="30"/>
                      <a:pt x="27" y="28"/>
                      <a:pt x="26" y="27"/>
                    </a:cubicBezTo>
                    <a:cubicBezTo>
                      <a:pt x="25" y="26"/>
                      <a:pt x="22" y="25"/>
                      <a:pt x="19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2"/>
                      <a:pt x="5" y="21"/>
                      <a:pt x="4" y="19"/>
                    </a:cubicBezTo>
                    <a:cubicBezTo>
                      <a:pt x="2" y="18"/>
                      <a:pt x="1" y="16"/>
                      <a:pt x="1" y="13"/>
                    </a:cubicBezTo>
                    <a:cubicBezTo>
                      <a:pt x="1" y="9"/>
                      <a:pt x="3" y="6"/>
                      <a:pt x="5" y="3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0" y="6"/>
                      <a:pt x="32" y="9"/>
                      <a:pt x="32" y="13"/>
                    </a:cubicBezTo>
                    <a:lnTo>
                      <a:pt x="27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78"/>
              <p:cNvSpPr/>
              <p:nvPr/>
            </p:nvSpPr>
            <p:spPr bwMode="auto">
              <a:xfrm>
                <a:off x="9091613" y="2679700"/>
                <a:ext cx="19050" cy="133350"/>
              </a:xfrm>
              <a:custGeom>
                <a:avLst/>
                <a:gdLst>
                  <a:gd name="T0" fmla="*/ 0 w 12"/>
                  <a:gd name="T1" fmla="*/ 0 h 84"/>
                  <a:gd name="T2" fmla="*/ 6 w 12"/>
                  <a:gd name="T3" fmla="*/ 0 h 84"/>
                  <a:gd name="T4" fmla="*/ 12 w 12"/>
                  <a:gd name="T5" fmla="*/ 0 h 84"/>
                  <a:gd name="T6" fmla="*/ 12 w 12"/>
                  <a:gd name="T7" fmla="*/ 84 h 84"/>
                  <a:gd name="T8" fmla="*/ 6 w 12"/>
                  <a:gd name="T9" fmla="*/ 84 h 84"/>
                  <a:gd name="T10" fmla="*/ 0 w 12"/>
                  <a:gd name="T11" fmla="*/ 84 h 84"/>
                  <a:gd name="T12" fmla="*/ 0 w 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2" y="84"/>
                    </a:lnTo>
                    <a:lnTo>
                      <a:pt x="6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79"/>
              <p:cNvSpPr/>
              <p:nvPr/>
            </p:nvSpPr>
            <p:spPr bwMode="auto">
              <a:xfrm>
                <a:off x="9145588" y="2679700"/>
                <a:ext cx="107950" cy="133350"/>
              </a:xfrm>
              <a:custGeom>
                <a:avLst/>
                <a:gdLst>
                  <a:gd name="T0" fmla="*/ 30 w 68"/>
                  <a:gd name="T1" fmla="*/ 10 h 84"/>
                  <a:gd name="T2" fmla="*/ 0 w 68"/>
                  <a:gd name="T3" fmla="*/ 10 h 84"/>
                  <a:gd name="T4" fmla="*/ 0 w 68"/>
                  <a:gd name="T5" fmla="*/ 4 h 84"/>
                  <a:gd name="T6" fmla="*/ 0 w 68"/>
                  <a:gd name="T7" fmla="*/ 0 h 84"/>
                  <a:gd name="T8" fmla="*/ 68 w 68"/>
                  <a:gd name="T9" fmla="*/ 0 h 84"/>
                  <a:gd name="T10" fmla="*/ 68 w 68"/>
                  <a:gd name="T11" fmla="*/ 4 h 84"/>
                  <a:gd name="T12" fmla="*/ 68 w 68"/>
                  <a:gd name="T13" fmla="*/ 10 h 84"/>
                  <a:gd name="T14" fmla="*/ 40 w 68"/>
                  <a:gd name="T15" fmla="*/ 10 h 84"/>
                  <a:gd name="T16" fmla="*/ 40 w 68"/>
                  <a:gd name="T17" fmla="*/ 84 h 84"/>
                  <a:gd name="T18" fmla="*/ 34 w 68"/>
                  <a:gd name="T19" fmla="*/ 84 h 84"/>
                  <a:gd name="T20" fmla="*/ 30 w 68"/>
                  <a:gd name="T21" fmla="*/ 84 h 84"/>
                  <a:gd name="T22" fmla="*/ 30 w 68"/>
                  <a:gd name="T23" fmla="*/ 1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84">
                    <a:moveTo>
                      <a:pt x="30" y="10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8" y="0"/>
                    </a:lnTo>
                    <a:lnTo>
                      <a:pt x="68" y="4"/>
                    </a:lnTo>
                    <a:lnTo>
                      <a:pt x="68" y="10"/>
                    </a:lnTo>
                    <a:lnTo>
                      <a:pt x="40" y="10"/>
                    </a:lnTo>
                    <a:lnTo>
                      <a:pt x="40" y="84"/>
                    </a:lnTo>
                    <a:lnTo>
                      <a:pt x="34" y="84"/>
                    </a:lnTo>
                    <a:lnTo>
                      <a:pt x="30" y="84"/>
                    </a:ln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80"/>
              <p:cNvSpPr/>
              <p:nvPr/>
            </p:nvSpPr>
            <p:spPr bwMode="auto">
              <a:xfrm>
                <a:off x="9285288" y="2679700"/>
                <a:ext cx="117475" cy="133350"/>
              </a:xfrm>
              <a:custGeom>
                <a:avLst/>
                <a:gdLst>
                  <a:gd name="T0" fmla="*/ 32 w 74"/>
                  <a:gd name="T1" fmla="*/ 50 h 84"/>
                  <a:gd name="T2" fmla="*/ 0 w 74"/>
                  <a:gd name="T3" fmla="*/ 0 h 84"/>
                  <a:gd name="T4" fmla="*/ 6 w 74"/>
                  <a:gd name="T5" fmla="*/ 0 h 84"/>
                  <a:gd name="T6" fmla="*/ 14 w 74"/>
                  <a:gd name="T7" fmla="*/ 0 h 84"/>
                  <a:gd name="T8" fmla="*/ 38 w 74"/>
                  <a:gd name="T9" fmla="*/ 40 h 84"/>
                  <a:gd name="T10" fmla="*/ 38 w 74"/>
                  <a:gd name="T11" fmla="*/ 40 h 84"/>
                  <a:gd name="T12" fmla="*/ 62 w 74"/>
                  <a:gd name="T13" fmla="*/ 0 h 84"/>
                  <a:gd name="T14" fmla="*/ 68 w 74"/>
                  <a:gd name="T15" fmla="*/ 0 h 84"/>
                  <a:gd name="T16" fmla="*/ 74 w 74"/>
                  <a:gd name="T17" fmla="*/ 0 h 84"/>
                  <a:gd name="T18" fmla="*/ 42 w 74"/>
                  <a:gd name="T19" fmla="*/ 50 h 84"/>
                  <a:gd name="T20" fmla="*/ 42 w 74"/>
                  <a:gd name="T21" fmla="*/ 84 h 84"/>
                  <a:gd name="T22" fmla="*/ 38 w 74"/>
                  <a:gd name="T23" fmla="*/ 84 h 84"/>
                  <a:gd name="T24" fmla="*/ 32 w 74"/>
                  <a:gd name="T25" fmla="*/ 84 h 84"/>
                  <a:gd name="T26" fmla="*/ 32 w 74"/>
                  <a:gd name="T27" fmla="*/ 5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" h="84">
                    <a:moveTo>
                      <a:pt x="32" y="5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8" y="40"/>
                    </a:lnTo>
                    <a:lnTo>
                      <a:pt x="38" y="4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0"/>
                    </a:lnTo>
                    <a:lnTo>
                      <a:pt x="42" y="50"/>
                    </a:lnTo>
                    <a:lnTo>
                      <a:pt x="42" y="84"/>
                    </a:lnTo>
                    <a:lnTo>
                      <a:pt x="38" y="84"/>
                    </a:lnTo>
                    <a:lnTo>
                      <a:pt x="32" y="84"/>
                    </a:lnTo>
                    <a:lnTo>
                      <a:pt x="3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391795" y="363855"/>
            <a:ext cx="2308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03 </a:t>
            </a:r>
            <a:r>
              <a:rPr lang="zh-CN" altLang="en-US" sz="2000" dirty="0" err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cs typeface="Impact" panose="020B0806030902050204" charset="0"/>
              </a:rPr>
              <a:t>研究内容</a:t>
            </a:r>
            <a:endParaRPr lang="zh-CN" altLang="en-US" sz="2000" dirty="0" err="1">
              <a:solidFill>
                <a:schemeClr val="bg1"/>
              </a:solidFill>
              <a:latin typeface="Impact" panose="020B0806030902050204" charset="0"/>
              <a:ea typeface="微软雅黑" panose="020B0503020204020204" charset="-122"/>
              <a:cs typeface="Impact" panose="020B080603090205020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6488430" y="975995"/>
            <a:ext cx="975360" cy="975360"/>
            <a:chOff x="11461" y="2997"/>
            <a:chExt cx="1536" cy="1536"/>
          </a:xfrm>
        </p:grpSpPr>
        <p:sp>
          <p:nvSpPr>
            <p:cNvPr id="47" name="椭圆 46"/>
            <p:cNvSpPr/>
            <p:nvPr/>
          </p:nvSpPr>
          <p:spPr>
            <a:xfrm>
              <a:off x="11461" y="2997"/>
              <a:ext cx="1537" cy="1537"/>
            </a:xfrm>
            <a:prstGeom prst="ellipse">
              <a:avLst/>
            </a:prstGeom>
            <a:solidFill>
              <a:srgbClr val="003F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Freeform 178"/>
            <p:cNvSpPr>
              <a:spLocks noEditPoints="1"/>
            </p:cNvSpPr>
            <p:nvPr/>
          </p:nvSpPr>
          <p:spPr bwMode="auto">
            <a:xfrm>
              <a:off x="11846" y="3476"/>
              <a:ext cx="767" cy="578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7464425" y="1130473"/>
            <a:ext cx="25869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3600" b="1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+mn-ea"/>
              </a:rPr>
              <a:t>Problem</a:t>
            </a:r>
            <a:r>
              <a:rPr lang="zh-CN" altLang="en-US" sz="3600" b="1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+mn-ea"/>
              </a:rPr>
              <a:t>：</a:t>
            </a:r>
            <a:endParaRPr lang="zh-CN" altLang="en-US" sz="3600" b="1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ea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278370" y="2414443"/>
            <a:ext cx="457517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+mn-ea"/>
              </a:rPr>
              <a:t>How to classify 10^60000 </a:t>
            </a:r>
            <a:endParaRPr lang="en-US" altLang="zh-CN" sz="240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ea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n-ea"/>
                <a:sym typeface="+mn-ea"/>
              </a:rPr>
              <a:t>pictures into different classes?</a:t>
            </a:r>
            <a:endParaRPr lang="en-US" altLang="zh-CN" sz="240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85115" y="1647190"/>
            <a:ext cx="6921500" cy="39046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44715" y="4559935"/>
            <a:ext cx="43275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We can see two arrows in </a:t>
            </a:r>
            <a:endParaRPr lang="en-US" altLang="zh-CN" sz="2000"/>
          </a:p>
          <a:p>
            <a:r>
              <a:rPr lang="en-US" altLang="zh-CN" sz="2000"/>
              <a:t>the picture. They are the 2 kind </a:t>
            </a:r>
            <a:endParaRPr lang="en-US" altLang="zh-CN" sz="2000"/>
          </a:p>
          <a:p>
            <a:r>
              <a:rPr lang="en-US" altLang="zh-CN" sz="2000"/>
              <a:t>of  ways  to solve this problem!</a:t>
            </a:r>
            <a:endParaRPr lang="en-US" altLang="zh-CN" sz="2000"/>
          </a:p>
        </p:txBody>
      </p:sp>
      <p:sp>
        <p:nvSpPr>
          <p:cNvPr id="27" name="文本框 26"/>
          <p:cNvSpPr txBox="1"/>
          <p:nvPr/>
        </p:nvSpPr>
        <p:spPr>
          <a:xfrm>
            <a:off x="586105" y="1017270"/>
            <a:ext cx="541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An example from the paper</a:t>
            </a:r>
            <a:endParaRPr lang="en-US" altLang="zh-CN" sz="2400"/>
          </a:p>
        </p:txBody>
      </p:sp>
      <p:sp>
        <p:nvSpPr>
          <p:cNvPr id="56" name="文本框 55"/>
          <p:cNvSpPr txBox="1"/>
          <p:nvPr/>
        </p:nvSpPr>
        <p:spPr>
          <a:xfrm>
            <a:off x="9467215" y="6483985"/>
            <a:ext cx="2720340" cy="374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To be continued...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1.xml><?xml version="1.0" encoding="utf-8"?>
<p:tagLst xmlns:p="http://schemas.openxmlformats.org/presentationml/2006/main">
  <p:tag name="KSO_WM_DIAGRAM_VIRTUALLY_FRAME" val="{&quot;height&quot;:211.3,&quot;left&quot;:25.45,&quot;top&quot;:187.3,&quot;width&quot;:893.8}"/>
</p:tagLst>
</file>

<file path=ppt/tags/tag102.xml><?xml version="1.0" encoding="utf-8"?>
<p:tagLst xmlns:p="http://schemas.openxmlformats.org/presentationml/2006/main">
  <p:tag name="KSO_WM_DIAGRAM_VIRTUALLY_FRAME" val="{&quot;height&quot;:211.3,&quot;left&quot;:25.45,&quot;top&quot;:187.3,&quot;width&quot;:893.8}"/>
</p:tagLst>
</file>

<file path=ppt/tags/tag103.xml><?xml version="1.0" encoding="utf-8"?>
<p:tagLst xmlns:p="http://schemas.openxmlformats.org/presentationml/2006/main">
  <p:tag name="KSO_WM_DIAGRAM_VIRTUALLY_FRAME" val="{&quot;height&quot;:211.3,&quot;left&quot;:25.45,&quot;top&quot;:187.3,&quot;width&quot;:893.8}"/>
</p:tagLst>
</file>

<file path=ppt/tags/tag104.xml><?xml version="1.0" encoding="utf-8"?>
<p:tagLst xmlns:p="http://schemas.openxmlformats.org/presentationml/2006/main">
  <p:tag name="KSO_WM_DIAGRAM_VIRTUALLY_FRAME" val="{&quot;height&quot;:211.3,&quot;left&quot;:25.45,&quot;top&quot;:187.3,&quot;width&quot;:893.8}"/>
</p:tagLst>
</file>

<file path=ppt/tags/tag105.xml><?xml version="1.0" encoding="utf-8"?>
<p:tagLst xmlns:p="http://schemas.openxmlformats.org/presentationml/2006/main">
  <p:tag name="KSO_WM_DIAGRAM_VIRTUALLY_FRAME" val="{&quot;height&quot;:211.3,&quot;left&quot;:25.45,&quot;top&quot;:187.3,&quot;width&quot;:893.8}"/>
</p:tagLst>
</file>

<file path=ppt/tags/tag106.xml><?xml version="1.0" encoding="utf-8"?>
<p:tagLst xmlns:p="http://schemas.openxmlformats.org/presentationml/2006/main">
  <p:tag name="KSO_WM_DIAGRAM_VIRTUALLY_FRAME" val="{&quot;height&quot;:211.3,&quot;left&quot;:25.45,&quot;top&quot;:187.3,&quot;width&quot;:893.8}"/>
</p:tagLst>
</file>

<file path=ppt/tags/tag107.xml><?xml version="1.0" encoding="utf-8"?>
<p:tagLst xmlns:p="http://schemas.openxmlformats.org/presentationml/2006/main">
  <p:tag name="KSO_WM_DIAGRAM_VIRTUALLY_FRAME" val="{&quot;height&quot;:211.3,&quot;left&quot;:25.45,&quot;top&quot;:187.3,&quot;width&quot;:893.8}"/>
</p:tagLst>
</file>

<file path=ppt/tags/tag108.xml><?xml version="1.0" encoding="utf-8"?>
<p:tagLst xmlns:p="http://schemas.openxmlformats.org/presentationml/2006/main">
  <p:tag name="KSO_WM_DIAGRAM_VIRTUALLY_FRAME" val="{&quot;height&quot;:211.3,&quot;left&quot;:25.45,&quot;top&quot;:187.3,&quot;width&quot;:893.8}"/>
</p:tagLst>
</file>

<file path=ppt/tags/tag109.xml><?xml version="1.0" encoding="utf-8"?>
<p:tagLst xmlns:p="http://schemas.openxmlformats.org/presentationml/2006/main">
  <p:tag name="KSO_WM_DIAGRAM_VIRTUALLY_FRAME" val="{&quot;height&quot;:211.3,&quot;left&quot;:25.45,&quot;top&quot;:187.3,&quot;width&quot;:893.8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211.3,&quot;left&quot;:25.45,&quot;top&quot;:187.3,&quot;width&quot;:893.8}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3.xml><?xml version="1.0" encoding="utf-8"?>
<p:tagLst xmlns:p="http://schemas.openxmlformats.org/presentationml/2006/main">
  <p:tag name="KSO_WM_DIAGRAM_VIRTUALLY_FRAME" val="{&quot;height&quot;:488.0769291338582,&quot;left&quot;:-522.3,&quot;top&quot;:52,&quot;width&quot;:1441.7}"/>
</p:tagLst>
</file>

<file path=ppt/tags/tag114.xml><?xml version="1.0" encoding="utf-8"?>
<p:tagLst xmlns:p="http://schemas.openxmlformats.org/presentationml/2006/main">
  <p:tag name="KSO_WM_DIAGRAM_VIRTUALLY_FRAME" val="{&quot;height&quot;:488.0769291338582,&quot;left&quot;:-522.3,&quot;top&quot;:52,&quot;width&quot;:1441.7}"/>
</p:tagLst>
</file>

<file path=ppt/tags/tag115.xml><?xml version="1.0" encoding="utf-8"?>
<p:tagLst xmlns:p="http://schemas.openxmlformats.org/presentationml/2006/main">
  <p:tag name="KSO_WM_DIAGRAM_VIRTUALLY_FRAME" val="{&quot;height&quot;:488.0769291338582,&quot;left&quot;:-522.3,&quot;top&quot;:52,&quot;width&quot;:1441.7}"/>
</p:tagLst>
</file>

<file path=ppt/tags/tag116.xml><?xml version="1.0" encoding="utf-8"?>
<p:tagLst xmlns:p="http://schemas.openxmlformats.org/presentationml/2006/main">
  <p:tag name="KSO_WM_DIAGRAM_VIRTUALLY_FRAME" val="{&quot;height&quot;:488.0769291338582,&quot;left&quot;:-522.3,&quot;top&quot;:52,&quot;width&quot;:1441.7}"/>
</p:tagLst>
</file>

<file path=ppt/tags/tag117.xml><?xml version="1.0" encoding="utf-8"?>
<p:tagLst xmlns:p="http://schemas.openxmlformats.org/presentationml/2006/main">
  <p:tag name="KSO_WM_DIAGRAM_VIRTUALLY_FRAME" val="{&quot;height&quot;:488.0769291338582,&quot;left&quot;:-522.3,&quot;top&quot;:52,&quot;width&quot;:1441.7}"/>
</p:tagLst>
</file>

<file path=ppt/tags/tag118.xml><?xml version="1.0" encoding="utf-8"?>
<p:tagLst xmlns:p="http://schemas.openxmlformats.org/presentationml/2006/main">
  <p:tag name="KSO_WM_DIAGRAM_VIRTUALLY_FRAME" val="{&quot;height&quot;:488.0769291338582,&quot;left&quot;:-522.3,&quot;top&quot;:52,&quot;width&quot;:1441.7}"/>
</p:tagLst>
</file>

<file path=ppt/tags/tag119.xml><?xml version="1.0" encoding="utf-8"?>
<p:tagLst xmlns:p="http://schemas.openxmlformats.org/presentationml/2006/main">
  <p:tag name="KSO_WM_DIAGRAM_VIRTUALLY_FRAME" val="{&quot;height&quot;:488.0769291338582,&quot;left&quot;:-522.3,&quot;top&quot;:52,&quot;width&quot;:1441.7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488.0769291338582,&quot;left&quot;:-522.3,&quot;top&quot;:52,&quot;width&quot;:1441.7}"/>
</p:tagLst>
</file>

<file path=ppt/tags/tag121.xml><?xml version="1.0" encoding="utf-8"?>
<p:tagLst xmlns:p="http://schemas.openxmlformats.org/presentationml/2006/main">
  <p:tag name="KSO_WM_DIAGRAM_VIRTUALLY_FRAME" val="{&quot;height&quot;:488.0769291338582,&quot;left&quot;:-522.3,&quot;top&quot;:52,&quot;width&quot;:1441.7}"/>
</p:tagLst>
</file>

<file path=ppt/tags/tag122.xml><?xml version="1.0" encoding="utf-8"?>
<p:tagLst xmlns:p="http://schemas.openxmlformats.org/presentationml/2006/main">
  <p:tag name="KSO_WM_DIAGRAM_VIRTUALLY_FRAME" val="{&quot;height&quot;:488.0769291338582,&quot;left&quot;:-522.3,&quot;top&quot;:52,&quot;width&quot;:1441.7}"/>
</p:tagLst>
</file>

<file path=ppt/tags/tag123.xml><?xml version="1.0" encoding="utf-8"?>
<p:tagLst xmlns:p="http://schemas.openxmlformats.org/presentationml/2006/main">
  <p:tag name="KSO_WM_DIAGRAM_VIRTUALLY_FRAME" val="{&quot;height&quot;:488.0769291338582,&quot;left&quot;:-522.3,&quot;top&quot;:52,&quot;width&quot;:1441.7}"/>
</p:tagLst>
</file>

<file path=ppt/tags/tag124.xml><?xml version="1.0" encoding="utf-8"?>
<p:tagLst xmlns:p="http://schemas.openxmlformats.org/presentationml/2006/main">
  <p:tag name="KSO_WM_DIAGRAM_VIRTUALLY_FRAME" val="{&quot;height&quot;:488.0769291338582,&quot;left&quot;:-522.3,&quot;top&quot;:52,&quot;width&quot;:1441.7}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8.xml><?xml version="1.0" encoding="utf-8"?>
<p:tagLst xmlns:p="http://schemas.openxmlformats.org/presentationml/2006/main">
  <p:tag name="KSO_WPP_MARK_KEY" val="cbc53ee6-a7b1-47bb-be64-53e4912297d0"/>
  <p:tag name="commondata" val="eyJoZGlkIjoiZmI0ZTQxMzcwNjM5MzVlMzVjMTljYTc0NWFmZGUwZDQifQ==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3.xml><?xml version="1.0" encoding="utf-8"?>
<p:tagLst xmlns:p="http://schemas.openxmlformats.org/presentationml/2006/main">
  <p:tag name="KSO_WM_DIAGRAM_VIRTUALLY_FRAME" val="{&quot;height&quot;:324.85,&quot;left&quot;:478.7,&quot;top&quot;:129.45,&quot;width&quot;:321.25}"/>
</p:tagLst>
</file>

<file path=ppt/tags/tag64.xml><?xml version="1.0" encoding="utf-8"?>
<p:tagLst xmlns:p="http://schemas.openxmlformats.org/presentationml/2006/main">
  <p:tag name="KSO_WM_DIAGRAM_VIRTUALLY_FRAME" val="{&quot;height&quot;:324.85,&quot;left&quot;:478.7,&quot;top&quot;:129.45,&quot;width&quot;:321.25}"/>
</p:tagLst>
</file>

<file path=ppt/tags/tag65.xml><?xml version="1.0" encoding="utf-8"?>
<p:tagLst xmlns:p="http://schemas.openxmlformats.org/presentationml/2006/main">
  <p:tag name="KSO_WM_DIAGRAM_VIRTUALLY_FRAME" val="{&quot;height&quot;:324.85,&quot;left&quot;:478.7,&quot;top&quot;:129.45,&quot;width&quot;:321.25}"/>
</p:tagLst>
</file>

<file path=ppt/tags/tag66.xml><?xml version="1.0" encoding="utf-8"?>
<p:tagLst xmlns:p="http://schemas.openxmlformats.org/presentationml/2006/main">
  <p:tag name="KSO_WM_DIAGRAM_VIRTUALLY_FRAME" val="{&quot;height&quot;:324.85,&quot;left&quot;:478.7,&quot;top&quot;:129.45,&quot;width&quot;:321.25}"/>
</p:tagLst>
</file>

<file path=ppt/tags/tag67.xml><?xml version="1.0" encoding="utf-8"?>
<p:tagLst xmlns:p="http://schemas.openxmlformats.org/presentationml/2006/main">
  <p:tag name="KSO_WM_DIAGRAM_VIRTUALLY_FRAME" val="{&quot;height&quot;:324.85,&quot;left&quot;:478.7,&quot;top&quot;:129.45,&quot;width&quot;:321.25}"/>
</p:tagLst>
</file>

<file path=ppt/tags/tag68.xml><?xml version="1.0" encoding="utf-8"?>
<p:tagLst xmlns:p="http://schemas.openxmlformats.org/presentationml/2006/main">
  <p:tag name="KSO_WM_DIAGRAM_VIRTUALLY_FRAME" val="{&quot;height&quot;:324.85,&quot;left&quot;:478.7,&quot;top&quot;:129.45,&quot;width&quot;:321.25}"/>
</p:tagLst>
</file>

<file path=ppt/tags/tag69.xml><?xml version="1.0" encoding="utf-8"?>
<p:tagLst xmlns:p="http://schemas.openxmlformats.org/presentationml/2006/main">
  <p:tag name="KSO_WM_DIAGRAM_VIRTUALLY_FRAME" val="{&quot;height&quot;:324.85,&quot;left&quot;:478.7,&quot;top&quot;:129.45,&quot;width&quot;:321.2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324.85,&quot;left&quot;:478.7,&quot;top&quot;:129.45,&quot;width&quot;:321.25}"/>
</p:tagLst>
</file>

<file path=ppt/tags/tag71.xml><?xml version="1.0" encoding="utf-8"?>
<p:tagLst xmlns:p="http://schemas.openxmlformats.org/presentationml/2006/main">
  <p:tag name="KSO_WM_DIAGRAM_VIRTUALLY_FRAME" val="{&quot;height&quot;:324.85,&quot;left&quot;:478.7,&quot;top&quot;:129.45,&quot;width&quot;:321.25}"/>
</p:tagLst>
</file>

<file path=ppt/tags/tag72.xml><?xml version="1.0" encoding="utf-8"?>
<p:tagLst xmlns:p="http://schemas.openxmlformats.org/presentationml/2006/main">
  <p:tag name="KSO_WM_DIAGRAM_VIRTUALLY_FRAME" val="{&quot;height&quot;:324.85,&quot;left&quot;:478.7,&quot;top&quot;:129.45,&quot;width&quot;:321.25}"/>
</p:tagLst>
</file>

<file path=ppt/tags/tag73.xml><?xml version="1.0" encoding="utf-8"?>
<p:tagLst xmlns:p="http://schemas.openxmlformats.org/presentationml/2006/main">
  <p:tag name="KSO_WM_DIAGRAM_VIRTUALLY_FRAME" val="{&quot;height&quot;:324.85,&quot;left&quot;:478.7,&quot;top&quot;:129.45,&quot;width&quot;:321.25}"/>
</p:tagLst>
</file>

<file path=ppt/tags/tag74.xml><?xml version="1.0" encoding="utf-8"?>
<p:tagLst xmlns:p="http://schemas.openxmlformats.org/presentationml/2006/main">
  <p:tag name="KSO_WM_DIAGRAM_VIRTUALLY_FRAME" val="{&quot;height&quot;:324.85,&quot;left&quot;:478.7,&quot;top&quot;:129.45,&quot;width&quot;:321.25}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7.xml><?xml version="1.0" encoding="utf-8"?>
<p:tagLst xmlns:p="http://schemas.openxmlformats.org/presentationml/2006/main">
  <p:tag name="KSO_WM_DIAGRAM_VIRTUALLY_FRAME" val="{&quot;height&quot;:211.3,&quot;left&quot;:25.45,&quot;top&quot;:187.3,&quot;width&quot;:893.8}"/>
</p:tagLst>
</file>

<file path=ppt/tags/tag88.xml><?xml version="1.0" encoding="utf-8"?>
<p:tagLst xmlns:p="http://schemas.openxmlformats.org/presentationml/2006/main">
  <p:tag name="KSO_WM_DIAGRAM_VIRTUALLY_FRAME" val="{&quot;height&quot;:211.3,&quot;left&quot;:25.45,&quot;top&quot;:187.3,&quot;width&quot;:893.8}"/>
</p:tagLst>
</file>

<file path=ppt/tags/tag89.xml><?xml version="1.0" encoding="utf-8"?>
<p:tagLst xmlns:p="http://schemas.openxmlformats.org/presentationml/2006/main">
  <p:tag name="KSO_WM_DIAGRAM_VIRTUALLY_FRAME" val="{&quot;height&quot;:211.3,&quot;left&quot;:25.45,&quot;top&quot;:187.3,&quot;width&quot;:893.8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211.3,&quot;left&quot;:25.45,&quot;top&quot;:187.3,&quot;width&quot;:893.8}"/>
</p:tagLst>
</file>

<file path=ppt/tags/tag91.xml><?xml version="1.0" encoding="utf-8"?>
<p:tagLst xmlns:p="http://schemas.openxmlformats.org/presentationml/2006/main">
  <p:tag name="KSO_WM_DIAGRAM_VIRTUALLY_FRAME" val="{&quot;height&quot;:211.3,&quot;left&quot;:25.45,&quot;top&quot;:187.3,&quot;width&quot;:893.8}"/>
</p:tagLst>
</file>

<file path=ppt/tags/tag92.xml><?xml version="1.0" encoding="utf-8"?>
<p:tagLst xmlns:p="http://schemas.openxmlformats.org/presentationml/2006/main">
  <p:tag name="KSO_WM_DIAGRAM_VIRTUALLY_FRAME" val="{&quot;height&quot;:211.3,&quot;left&quot;:25.45,&quot;top&quot;:187.3,&quot;width&quot;:893.8}"/>
</p:tagLst>
</file>

<file path=ppt/tags/tag93.xml><?xml version="1.0" encoding="utf-8"?>
<p:tagLst xmlns:p="http://schemas.openxmlformats.org/presentationml/2006/main">
  <p:tag name="KSO_WM_DIAGRAM_VIRTUALLY_FRAME" val="{&quot;height&quot;:211.3,&quot;left&quot;:25.45,&quot;top&quot;:187.3,&quot;width&quot;:893.8}"/>
</p:tagLst>
</file>

<file path=ppt/tags/tag94.xml><?xml version="1.0" encoding="utf-8"?>
<p:tagLst xmlns:p="http://schemas.openxmlformats.org/presentationml/2006/main">
  <p:tag name="KSO_WM_DIAGRAM_VIRTUALLY_FRAME" val="{&quot;height&quot;:211.3,&quot;left&quot;:25.45,&quot;top&quot;:187.3,&quot;width&quot;:893.8}"/>
</p:tagLst>
</file>

<file path=ppt/tags/tag95.xml><?xml version="1.0" encoding="utf-8"?>
<p:tagLst xmlns:p="http://schemas.openxmlformats.org/presentationml/2006/main">
  <p:tag name="KSO_WM_DIAGRAM_VIRTUALLY_FRAME" val="{&quot;height&quot;:211.3,&quot;left&quot;:25.45,&quot;top&quot;:187.3,&quot;width&quot;:893.8}"/>
</p:tagLst>
</file>

<file path=ppt/tags/tag96.xml><?xml version="1.0" encoding="utf-8"?>
<p:tagLst xmlns:p="http://schemas.openxmlformats.org/presentationml/2006/main">
  <p:tag name="KSO_WM_DIAGRAM_VIRTUALLY_FRAME" val="{&quot;height&quot;:211.3,&quot;left&quot;:25.45,&quot;top&quot;:187.3,&quot;width&quot;:893.8}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3048</Words>
  <Application>WPS 演示</Application>
  <PresentationFormat>宽屏</PresentationFormat>
  <Paragraphs>290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Calibri</vt:lpstr>
      <vt:lpstr>Impact</vt:lpstr>
      <vt:lpstr>思源黑体 CN Bold</vt:lpstr>
      <vt:lpstr>黑体</vt:lpstr>
      <vt:lpstr>Calibri</vt:lpstr>
      <vt:lpstr>Arial Unicode MS</vt:lpstr>
      <vt:lpstr>Fira Sans SemiBold Italic</vt:lpstr>
      <vt:lpstr>Segoe Print</vt:lpstr>
      <vt:lpstr>Clear Sans</vt:lpstr>
      <vt:lpstr>Arial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木华</dc:creator>
  <cp:lastModifiedBy>山己几</cp:lastModifiedBy>
  <cp:revision>110</cp:revision>
  <dcterms:created xsi:type="dcterms:W3CDTF">2019-05-09T08:53:00Z</dcterms:created>
  <dcterms:modified xsi:type="dcterms:W3CDTF">2024-04-27T08:23:19Z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39A10B18A13F4F14B19E1E008F94C712_13</vt:lpwstr>
  </property>
</Properties>
</file>